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media/image4.jpg" ContentType="image/png"/>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tags/tag40.xml" ContentType="application/vnd.openxmlformats-officedocument.presentationml.tags+xml"/>
  <Override PartName="/ppt/notesSlides/notesSlide40.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41.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42.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notesSlides/notesSlide43.xml" ContentType="application/vnd.openxmlformats-officedocument.presentationml.notesSlide+xml"/>
  <Override PartName="/ppt/tags/tag49.xml" ContentType="application/vnd.openxmlformats-officedocument.presentationml.tags+xml"/>
  <Override PartName="/ppt/notesSlides/notesSlide44.xml" ContentType="application/vnd.openxmlformats-officedocument.presentationml.notesSlide+xml"/>
  <Override PartName="/ppt/tags/tag5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2"/>
  </p:notesMasterIdLst>
  <p:handoutMasterIdLst>
    <p:handoutMasterId r:id="rId63"/>
  </p:handoutMasterIdLst>
  <p:sldIdLst>
    <p:sldId id="309" r:id="rId5"/>
    <p:sldId id="263" r:id="rId6"/>
    <p:sldId id="256" r:id="rId7"/>
    <p:sldId id="266" r:id="rId8"/>
    <p:sldId id="265" r:id="rId9"/>
    <p:sldId id="311" r:id="rId10"/>
    <p:sldId id="312" r:id="rId11"/>
    <p:sldId id="313" r:id="rId12"/>
    <p:sldId id="314" r:id="rId13"/>
    <p:sldId id="315" r:id="rId14"/>
    <p:sldId id="316" r:id="rId15"/>
    <p:sldId id="317" r:id="rId16"/>
    <p:sldId id="318" r:id="rId17"/>
    <p:sldId id="319" r:id="rId18"/>
    <p:sldId id="320" r:id="rId19"/>
    <p:sldId id="321" r:id="rId20"/>
    <p:sldId id="322" r:id="rId21"/>
    <p:sldId id="323" r:id="rId22"/>
    <p:sldId id="324" r:id="rId23"/>
    <p:sldId id="325" r:id="rId24"/>
    <p:sldId id="326" r:id="rId25"/>
    <p:sldId id="327" r:id="rId26"/>
    <p:sldId id="328" r:id="rId27"/>
    <p:sldId id="329" r:id="rId28"/>
    <p:sldId id="330" r:id="rId29"/>
    <p:sldId id="331" r:id="rId30"/>
    <p:sldId id="332" r:id="rId31"/>
    <p:sldId id="333" r:id="rId32"/>
    <p:sldId id="334" r:id="rId33"/>
    <p:sldId id="335" r:id="rId34"/>
    <p:sldId id="336" r:id="rId35"/>
    <p:sldId id="337" r:id="rId36"/>
    <p:sldId id="338" r:id="rId37"/>
    <p:sldId id="339" r:id="rId38"/>
    <p:sldId id="340" r:id="rId39"/>
    <p:sldId id="341" r:id="rId40"/>
    <p:sldId id="342" r:id="rId41"/>
    <p:sldId id="343" r:id="rId42"/>
    <p:sldId id="344" r:id="rId43"/>
    <p:sldId id="345" r:id="rId44"/>
    <p:sldId id="346" r:id="rId45"/>
    <p:sldId id="347" r:id="rId46"/>
    <p:sldId id="348" r:id="rId47"/>
    <p:sldId id="349" r:id="rId48"/>
    <p:sldId id="350" r:id="rId49"/>
    <p:sldId id="351" r:id="rId50"/>
    <p:sldId id="352" r:id="rId51"/>
    <p:sldId id="353" r:id="rId52"/>
    <p:sldId id="354" r:id="rId53"/>
    <p:sldId id="257" r:id="rId54"/>
    <p:sldId id="262" r:id="rId55"/>
    <p:sldId id="355" r:id="rId56"/>
    <p:sldId id="356" r:id="rId57"/>
    <p:sldId id="357" r:id="rId58"/>
    <p:sldId id="260" r:id="rId59"/>
    <p:sldId id="358" r:id="rId60"/>
    <p:sldId id="264" r:id="rId6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nleitung" id="{34F5036B-2A17-44B4-967C-9CFBF572ECB7}">
          <p14:sldIdLst>
            <p14:sldId id="309"/>
          </p14:sldIdLst>
        </p14:section>
        <p14:section name="Intro" id="{998FE7C4-4244-4827-80FD-14ED3A7FFE39}">
          <p14:sldIdLst>
            <p14:sldId id="263"/>
          </p14:sldIdLst>
        </p14:section>
        <p14:section name="Frage 1" id="{0C2AD059-8FD0-444E-9A76-743293FB6357}">
          <p14:sldIdLst>
            <p14:sldId id="256"/>
            <p14:sldId id="266"/>
            <p14:sldId id="265"/>
          </p14:sldIdLst>
        </p14:section>
        <p14:section name="Frage 2" id="{056A1AC0-1AA0-482A-9894-6D3110692674}">
          <p14:sldIdLst>
            <p14:sldId id="311"/>
            <p14:sldId id="312"/>
            <p14:sldId id="313"/>
          </p14:sldIdLst>
        </p14:section>
        <p14:section name="Frage 3" id="{F09296EF-FE2F-41E8-A764-0B66AF132990}">
          <p14:sldIdLst>
            <p14:sldId id="314"/>
            <p14:sldId id="315"/>
            <p14:sldId id="316"/>
          </p14:sldIdLst>
        </p14:section>
        <p14:section name="Frage 4" id="{6C559C32-1DF6-4D78-91E7-D8D101F5366D}">
          <p14:sldIdLst>
            <p14:sldId id="317"/>
            <p14:sldId id="318"/>
            <p14:sldId id="319"/>
          </p14:sldIdLst>
        </p14:section>
        <p14:section name="Frage 5" id="{62511A05-8727-4309-BD1A-F40A96BE9601}">
          <p14:sldIdLst>
            <p14:sldId id="320"/>
            <p14:sldId id="321"/>
            <p14:sldId id="322"/>
          </p14:sldIdLst>
        </p14:section>
        <p14:section name="Frage 6" id="{B1DF9FA8-CF24-4986-8179-D8B6291D6579}">
          <p14:sldIdLst>
            <p14:sldId id="323"/>
            <p14:sldId id="324"/>
            <p14:sldId id="325"/>
          </p14:sldIdLst>
        </p14:section>
        <p14:section name="Frage 7" id="{A24D6259-807C-4B95-8CC0-DB0DEF1DBFA5}">
          <p14:sldIdLst>
            <p14:sldId id="326"/>
            <p14:sldId id="327"/>
            <p14:sldId id="328"/>
          </p14:sldIdLst>
        </p14:section>
        <p14:section name="Frage 8" id="{D8993022-B61D-42A3-848C-3C3D21B27C4E}">
          <p14:sldIdLst>
            <p14:sldId id="329"/>
            <p14:sldId id="330"/>
            <p14:sldId id="331"/>
          </p14:sldIdLst>
        </p14:section>
        <p14:section name="Frage 9" id="{81255322-D512-4490-9D4F-FB8F45C36CFC}">
          <p14:sldIdLst>
            <p14:sldId id="332"/>
            <p14:sldId id="333"/>
            <p14:sldId id="334"/>
          </p14:sldIdLst>
        </p14:section>
        <p14:section name="Frage 10" id="{DA0F6C16-1C7E-4373-ABCE-204AC9220A1F}">
          <p14:sldIdLst>
            <p14:sldId id="335"/>
            <p14:sldId id="336"/>
            <p14:sldId id="337"/>
          </p14:sldIdLst>
        </p14:section>
        <p14:section name="Frage 11" id="{8A340227-E173-4A0C-9563-0820B922C1B0}">
          <p14:sldIdLst>
            <p14:sldId id="338"/>
            <p14:sldId id="339"/>
            <p14:sldId id="340"/>
          </p14:sldIdLst>
        </p14:section>
        <p14:section name="Frage 12" id="{2B2DDBDB-2948-41A3-954A-60ED48004762}">
          <p14:sldIdLst>
            <p14:sldId id="341"/>
            <p14:sldId id="342"/>
            <p14:sldId id="343"/>
          </p14:sldIdLst>
        </p14:section>
        <p14:section name="Frage 13" id="{8311C776-C622-4B1D-AD60-F2D4B8F1013A}">
          <p14:sldIdLst>
            <p14:sldId id="344"/>
            <p14:sldId id="345"/>
            <p14:sldId id="346"/>
          </p14:sldIdLst>
        </p14:section>
        <p14:section name="Frage 14" id="{5BE0FDE3-5D80-472E-B427-E307BEE3C506}">
          <p14:sldIdLst>
            <p14:sldId id="347"/>
            <p14:sldId id="348"/>
            <p14:sldId id="349"/>
          </p14:sldIdLst>
        </p14:section>
        <p14:section name="Frage 15" id="{98ABC58E-43F8-4DCC-99DC-47FC881FC274}">
          <p14:sldIdLst>
            <p14:sldId id="350"/>
            <p14:sldId id="351"/>
            <p14:sldId id="352"/>
            <p14:sldId id="353"/>
            <p14:sldId id="354"/>
          </p14:sldIdLst>
        </p14:section>
        <p14:section name="Mehr" id="{30FBF9DB-43B1-4F8F-8BFD-79C749845BDF}">
          <p14:sldIdLst>
            <p14:sldId id="257"/>
            <p14:sldId id="262"/>
            <p14:sldId id="355"/>
            <p14:sldId id="356"/>
            <p14:sldId id="357"/>
            <p14:sldId id="260"/>
            <p14:sldId id="358"/>
            <p14:sldId id="264"/>
          </p14:sldIdLst>
        </p14:section>
      </p14:sectionLst>
    </p:ex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0E1A"/>
    <a:srgbClr val="F88008"/>
    <a:srgbClr val="3567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98" autoAdjust="0"/>
    <p:restoredTop sz="94752" autoAdjust="0"/>
  </p:normalViewPr>
  <p:slideViewPr>
    <p:cSldViewPr snapToGrid="0" showGuides="1">
      <p:cViewPr varScale="1">
        <p:scale>
          <a:sx n="88" d="100"/>
          <a:sy n="88" d="100"/>
        </p:scale>
        <p:origin x="54" y="60"/>
      </p:cViewPr>
      <p:guideLst>
        <p:guide orient="horz" pos="2183"/>
        <p:guide pos="3840"/>
      </p:guideLst>
    </p:cSldViewPr>
  </p:slideViewPr>
  <p:notesTextViewPr>
    <p:cViewPr>
      <p:scale>
        <a:sx n="1" d="1"/>
        <a:sy n="1" d="1"/>
      </p:scale>
      <p:origin x="0" y="0"/>
    </p:cViewPr>
  </p:notesTextViewPr>
  <p:notesViewPr>
    <p:cSldViewPr snapToGrid="0">
      <p:cViewPr varScale="1">
        <p:scale>
          <a:sx n="70" d="100"/>
          <a:sy n="70" d="100"/>
        </p:scale>
        <p:origin x="2547" y="5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handoutMaster" Target="handoutMasters/handout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A71B5142-323E-4D99-8D85-79A27280808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4B62085F-2270-4B19-82CE-B126986E7FA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CE0F3A5-796E-4DA6-9F46-C7CAF2C532F3}" type="datetimeFigureOut">
              <a:rPr lang="de-DE" smtClean="0"/>
              <a:t>14.10.2021</a:t>
            </a:fld>
            <a:endParaRPr lang="de-DE"/>
          </a:p>
        </p:txBody>
      </p:sp>
      <p:sp>
        <p:nvSpPr>
          <p:cNvPr id="4" name="Fußzeilenplatzhalter 3">
            <a:extLst>
              <a:ext uri="{FF2B5EF4-FFF2-40B4-BE49-F238E27FC236}">
                <a16:creationId xmlns:a16="http://schemas.microsoft.com/office/drawing/2014/main" id="{2A5822FA-47EB-4408-AE44-E401336ED12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C5062BF9-9182-47B5-BE29-6FF86BEBD84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F892228-8DB1-4C56-AD19-30AA1641978B}" type="slidenum">
              <a:rPr lang="de-DE" smtClean="0"/>
              <a:t>‹Nr.›</a:t>
            </a:fld>
            <a:endParaRPr lang="de-DE"/>
          </a:p>
        </p:txBody>
      </p:sp>
    </p:spTree>
    <p:extLst>
      <p:ext uri="{BB962C8B-B14F-4D97-AF65-F5344CB8AC3E}">
        <p14:creationId xmlns:p14="http://schemas.microsoft.com/office/powerpoint/2010/main" val="19212389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A06EDE-AAC1-483B-ADF6-259FDB7CC2B4}" type="datetimeFigureOut">
              <a:rPr lang="de-DE" smtClean="0"/>
              <a:t>14.10.2021</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7FE281-48F6-4139-BF4C-F1C078AD3F61}" type="slidenum">
              <a:rPr lang="de-DE" smtClean="0"/>
              <a:t>‹Nr.›</a:t>
            </a:fld>
            <a:endParaRPr lang="de-DE"/>
          </a:p>
        </p:txBody>
      </p:sp>
    </p:spTree>
    <p:extLst>
      <p:ext uri="{BB962C8B-B14F-4D97-AF65-F5344CB8AC3E}">
        <p14:creationId xmlns:p14="http://schemas.microsoft.com/office/powerpoint/2010/main" val="917658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kathpedia.com/index.php?title=Person&amp;action=edit&amp;redlink=1"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logo-buch.de/logo-aktiv/wissensbibliothek/christliches-lexikon/psalmen"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www.logo-buch.de/logo-aktiv/wissensbibliothek/christliches-lexikon/meer" TargetMode="External"/><Relationship Id="rId5" Type="http://schemas.openxmlformats.org/officeDocument/2006/relationships/hyperlink" Target="https://www.logo-buch.de/logo-aktiv/wissensbibliothek/christliches-lexikon/ljob" TargetMode="External"/><Relationship Id="rId4" Type="http://schemas.openxmlformats.org/officeDocument/2006/relationships/hyperlink" Target="https://www.logo-buch.de/logo-aktiv/wissensbibliothek/christliches-lexikon/gott"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rtl="0">
              <a:spcBef>
                <a:spcPts val="0"/>
              </a:spcBef>
              <a:spcAft>
                <a:spcPts val="0"/>
              </a:spcAft>
            </a:pPr>
            <a:r>
              <a:rPr lang="de-DE" sz="1800" b="0" i="0" u="none" strike="noStrike" dirty="0">
                <a:solidFill>
                  <a:srgbClr val="000000"/>
                </a:solidFill>
                <a:effectLst/>
                <a:latin typeface="Arial" panose="020B0604020202020204" pitchFamily="34" charset="0"/>
              </a:rPr>
              <a:t>Eure Caras oder Ranger haben Lust, ihr Wissen rund um die katholische Kirche zu testen? </a:t>
            </a:r>
            <a:endParaRPr lang="de-DE" b="0" i="0" u="none" strike="noStrike" dirty="0">
              <a:solidFill>
                <a:srgbClr val="000000"/>
              </a:solidFill>
              <a:effectLst/>
              <a:latin typeface="Times New Roman" panose="02020603050405020304" pitchFamily="18" charset="0"/>
            </a:endParaRPr>
          </a:p>
          <a:p>
            <a:pPr algn="l" rtl="0">
              <a:spcBef>
                <a:spcPts val="0"/>
              </a:spcBef>
              <a:spcAft>
                <a:spcPts val="0"/>
              </a:spcAft>
            </a:pPr>
            <a:r>
              <a:rPr lang="de-DE" sz="1800" b="0" i="0" u="none" strike="noStrike" dirty="0">
                <a:solidFill>
                  <a:srgbClr val="000000"/>
                </a:solidFill>
                <a:effectLst/>
                <a:latin typeface="Arial" panose="020B0604020202020204" pitchFamily="34" charset="0"/>
              </a:rPr>
              <a:t>Ihr wollt in eurer Gruppe anregen, über Glaube und Kirche ins Gespräch zu kommen? </a:t>
            </a:r>
            <a:endParaRPr lang="de-DE" b="0" i="0" u="none" strike="noStrike" dirty="0">
              <a:solidFill>
                <a:srgbClr val="000000"/>
              </a:solidFill>
              <a:effectLst/>
              <a:latin typeface="Times New Roman" panose="02020603050405020304" pitchFamily="18" charset="0"/>
            </a:endParaRPr>
          </a:p>
          <a:p>
            <a:pPr algn="l" rtl="0">
              <a:spcBef>
                <a:spcPts val="0"/>
              </a:spcBef>
              <a:spcAft>
                <a:spcPts val="0"/>
              </a:spcAft>
            </a:pPr>
            <a:r>
              <a:rPr lang="de-DE" sz="1800" b="0" i="0" u="none" strike="noStrike" dirty="0">
                <a:solidFill>
                  <a:srgbClr val="000000"/>
                </a:solidFill>
                <a:effectLst/>
                <a:latin typeface="Arial" panose="020B0604020202020204" pitchFamily="34" charset="0"/>
              </a:rPr>
              <a:t>Du möchtest die Auseinandersetzung der Mädchen mit der Kirche, kirchlichen Positionen, Geschlechtergerechtigkeit in Kirche </a:t>
            </a:r>
            <a:r>
              <a:rPr lang="de-DE" sz="1800" b="0" i="0" u="none" strike="noStrike" dirty="0" err="1">
                <a:solidFill>
                  <a:srgbClr val="000000"/>
                </a:solidFill>
                <a:effectLst/>
                <a:latin typeface="Arial" panose="020B0604020202020204" pitchFamily="34" charset="0"/>
              </a:rPr>
              <a:t>u.ä.</a:t>
            </a:r>
            <a:r>
              <a:rPr lang="de-DE" sz="1800" b="0" i="0" u="none" strike="noStrike" dirty="0">
                <a:solidFill>
                  <a:srgbClr val="000000"/>
                </a:solidFill>
                <a:effectLst/>
                <a:latin typeface="Arial" panose="020B0604020202020204" pitchFamily="34" charset="0"/>
              </a:rPr>
              <a:t> befeuern? </a:t>
            </a:r>
            <a:endParaRPr lang="de-DE" b="0" i="0" u="none" strike="noStrike" dirty="0">
              <a:solidFill>
                <a:srgbClr val="000000"/>
              </a:solidFill>
              <a:effectLst/>
              <a:latin typeface="Times New Roman" panose="02020603050405020304" pitchFamily="18" charset="0"/>
            </a:endParaRPr>
          </a:p>
          <a:p>
            <a:pPr algn="l" rtl="0">
              <a:spcBef>
                <a:spcPts val="0"/>
              </a:spcBef>
              <a:spcAft>
                <a:spcPts val="0"/>
              </a:spcAft>
            </a:pPr>
            <a:r>
              <a:rPr lang="de-DE" sz="1800" b="0" i="0" u="none" strike="noStrike" dirty="0">
                <a:solidFill>
                  <a:srgbClr val="000000"/>
                </a:solidFill>
                <a:effectLst/>
                <a:latin typeface="Arial" panose="020B0604020202020204" pitchFamily="34" charset="0"/>
              </a:rPr>
              <a:t>Das Wissen in deiner Gruppe über kirchliche Fragen ist sehr unterschiedlich? </a:t>
            </a:r>
            <a:endParaRPr lang="de-DE" b="0" i="0" u="none" strike="noStrike" dirty="0">
              <a:solidFill>
                <a:srgbClr val="000000"/>
              </a:solidFill>
              <a:effectLst/>
              <a:latin typeface="Times New Roman" panose="02020603050405020304" pitchFamily="18" charset="0"/>
            </a:endParaRPr>
          </a:p>
          <a:p>
            <a:pPr algn="l" rtl="0">
              <a:spcBef>
                <a:spcPts val="0"/>
              </a:spcBef>
              <a:spcAft>
                <a:spcPts val="0"/>
              </a:spcAft>
            </a:pPr>
            <a:r>
              <a:rPr lang="de-DE" sz="1800" b="0" i="0" u="none" strike="noStrike" dirty="0">
                <a:solidFill>
                  <a:srgbClr val="000000"/>
                </a:solidFill>
                <a:effectLst/>
                <a:latin typeface="Arial" panose="020B0604020202020204" pitchFamily="34" charset="0"/>
              </a:rPr>
              <a:t>Du selbst weißt auch nicht so recht, wie das mit der Frauenweihe und Co. ist? </a:t>
            </a:r>
            <a:endParaRPr lang="de-DE" b="0" i="0" u="none" strike="noStrike" dirty="0">
              <a:solidFill>
                <a:srgbClr val="000000"/>
              </a:solidFill>
              <a:effectLst/>
              <a:latin typeface="Times New Roman" panose="02020603050405020304" pitchFamily="18" charset="0"/>
            </a:endParaRPr>
          </a:p>
          <a:p>
            <a:pPr algn="l" rtl="0">
              <a:spcBef>
                <a:spcPts val="0"/>
              </a:spcBef>
              <a:spcAft>
                <a:spcPts val="0"/>
              </a:spcAft>
            </a:pPr>
            <a:r>
              <a:rPr lang="de-DE" sz="1800" b="0" i="0" u="none" strike="noStrike" dirty="0">
                <a:solidFill>
                  <a:srgbClr val="000000"/>
                </a:solidFill>
                <a:effectLst/>
                <a:latin typeface="Arial" panose="020B0604020202020204" pitchFamily="34" charset="0"/>
              </a:rPr>
              <a:t>Dann ist dieses Quiz für euch perfekt!</a:t>
            </a:r>
            <a:endParaRPr lang="de-DE" b="0" i="0" u="none" strike="noStrike" dirty="0">
              <a:solidFill>
                <a:srgbClr val="000000"/>
              </a:solidFill>
              <a:effectLst/>
              <a:latin typeface="Times New Roman" panose="02020603050405020304" pitchFamily="18" charset="0"/>
            </a:endParaRPr>
          </a:p>
          <a:p>
            <a:pPr algn="l" rtl="0">
              <a:spcBef>
                <a:spcPts val="0"/>
              </a:spcBef>
              <a:spcAft>
                <a:spcPts val="0"/>
              </a:spcAft>
            </a:pPr>
            <a:br>
              <a:rPr lang="de-DE" dirty="0"/>
            </a:br>
            <a:r>
              <a:rPr lang="de-DE" sz="1800" b="0" i="0" u="none" strike="noStrike" dirty="0">
                <a:solidFill>
                  <a:srgbClr val="000000"/>
                </a:solidFill>
                <a:effectLst/>
                <a:latin typeface="Arial" panose="020B0604020202020204" pitchFamily="34" charset="0"/>
              </a:rPr>
              <a:t>Auf spielerische Weise in Anlehnung an die Quizshow aus dem Fernsehen (Wer wird Millionär) werden hier in 15 Fragen Themen rund um Kirche gestellt, die ein Basiswissen schaffen und zum Diskutieren einladen können. Für euch als Leiterinnen* finden sich bei den Notizen Erörterungen zu den Antworten, so dass ihr selbst keine Kirchenexpertinnen* sein müsst, um das Quiz mit euren Mädchen durchzuführen.</a:t>
            </a:r>
            <a:endParaRPr lang="de-DE" b="0" i="0" u="none" strike="noStrike" dirty="0">
              <a:solidFill>
                <a:srgbClr val="000000"/>
              </a:solidFill>
              <a:effectLst/>
              <a:latin typeface="Times New Roman" panose="02020603050405020304" pitchFamily="18" charset="0"/>
            </a:endParaRPr>
          </a:p>
          <a:p>
            <a:pPr algn="l" rtl="0">
              <a:spcBef>
                <a:spcPts val="0"/>
              </a:spcBef>
              <a:spcAft>
                <a:spcPts val="0"/>
              </a:spcAft>
            </a:pPr>
            <a:r>
              <a:rPr lang="de-DE" sz="1800" b="0" i="0" u="none" strike="noStrike" dirty="0">
                <a:solidFill>
                  <a:srgbClr val="000000"/>
                </a:solidFill>
                <a:effectLst/>
                <a:latin typeface="Arial" panose="020B0604020202020204" pitchFamily="34" charset="0"/>
              </a:rPr>
              <a:t>Ihr könnt es auf der Homepage der PSG Münster herunterladen unter folgendem Link </a:t>
            </a:r>
            <a:endParaRPr lang="de-DE" b="0" i="0" u="none" strike="noStrike" dirty="0">
              <a:solidFill>
                <a:srgbClr val="000000"/>
              </a:solidFill>
              <a:effectLst/>
              <a:latin typeface="Times New Roman" panose="02020603050405020304" pitchFamily="18" charset="0"/>
            </a:endParaRPr>
          </a:p>
          <a:p>
            <a:pPr algn="l" rtl="0">
              <a:spcBef>
                <a:spcPts val="0"/>
              </a:spcBef>
              <a:spcAft>
                <a:spcPts val="0"/>
              </a:spcAft>
            </a:pPr>
            <a:r>
              <a:rPr lang="de-DE" sz="1800" b="0" i="0" u="none" strike="noStrike" dirty="0">
                <a:solidFill>
                  <a:srgbClr val="FF0000"/>
                </a:solidFill>
                <a:effectLst/>
                <a:latin typeface="Arial" panose="020B0604020202020204" pitchFamily="34" charset="0"/>
              </a:rPr>
              <a:t>___________________HHHCFDFTZUIOKNBVFRTZ/UIOLPÖ;KMJNHBGFRT/UIO</a:t>
            </a:r>
            <a:endParaRPr lang="de-DE" b="0" i="0" u="none" strike="noStrike" dirty="0">
              <a:solidFill>
                <a:srgbClr val="000000"/>
              </a:solidFill>
              <a:effectLst/>
              <a:latin typeface="Times New Roman" panose="02020603050405020304" pitchFamily="18" charset="0"/>
            </a:endParaRPr>
          </a:p>
          <a:p>
            <a:pPr algn="l" rtl="0">
              <a:spcBef>
                <a:spcPts val="0"/>
              </a:spcBef>
              <a:spcAft>
                <a:spcPts val="0"/>
              </a:spcAft>
            </a:pPr>
            <a:r>
              <a:rPr lang="de-DE" sz="1800" b="1" i="0" u="none" strike="noStrike" dirty="0">
                <a:solidFill>
                  <a:srgbClr val="000000"/>
                </a:solidFill>
                <a:effectLst/>
                <a:latin typeface="Arial" panose="020B0604020202020204" pitchFamily="34" charset="0"/>
              </a:rPr>
              <a:t>Vorbereitung: </a:t>
            </a:r>
            <a:endParaRPr lang="de-DE" b="0" i="0" u="none" strike="noStrike" dirty="0">
              <a:solidFill>
                <a:srgbClr val="000000"/>
              </a:solidFill>
              <a:effectLst/>
              <a:latin typeface="Times New Roman" panose="02020603050405020304" pitchFamily="18" charset="0"/>
            </a:endParaRPr>
          </a:p>
          <a:p>
            <a:pPr algn="l" rtl="0">
              <a:spcBef>
                <a:spcPts val="0"/>
              </a:spcBef>
              <a:spcAft>
                <a:spcPts val="0"/>
              </a:spcAft>
            </a:pPr>
            <a:r>
              <a:rPr lang="de-DE" sz="1800" b="0" i="0" u="none" strike="noStrike" dirty="0">
                <a:solidFill>
                  <a:srgbClr val="000000"/>
                </a:solidFill>
                <a:effectLst/>
                <a:latin typeface="Arial" panose="020B0604020202020204" pitchFamily="34" charset="0"/>
              </a:rPr>
              <a:t>Alles was ihr braucht ist ein Präsentationsmedium (Laptop ggfls. Mit </a:t>
            </a:r>
            <a:r>
              <a:rPr lang="de-DE" sz="1800" b="0" i="0" u="none" strike="noStrike" dirty="0" err="1">
                <a:solidFill>
                  <a:srgbClr val="000000"/>
                </a:solidFill>
                <a:effectLst/>
                <a:latin typeface="Arial" panose="020B0604020202020204" pitchFamily="34" charset="0"/>
              </a:rPr>
              <a:t>Beamer</a:t>
            </a:r>
            <a:r>
              <a:rPr lang="de-DE" sz="1800" b="0" i="0" u="none" strike="noStrike" dirty="0">
                <a:solidFill>
                  <a:srgbClr val="000000"/>
                </a:solidFill>
                <a:effectLst/>
                <a:latin typeface="Arial" panose="020B0604020202020204" pitchFamily="34" charset="0"/>
              </a:rPr>
              <a:t> und Lautsprecher), die heruntergeladene PowerPoint “Wer wird Päpstin” und ein bisschen Platz. Zudem könnt ihr euch im Vorfeld selbst schon die Notizen durchlesen. Bereitet (je nach Quiz-Variante) die entsprechende Anzahl an “Karriereschecks” und </a:t>
            </a:r>
            <a:r>
              <a:rPr lang="de-DE" sz="1800" b="0" i="0" u="none" strike="noStrike" dirty="0" err="1">
                <a:solidFill>
                  <a:srgbClr val="000000"/>
                </a:solidFill>
                <a:effectLst/>
                <a:latin typeface="Arial" panose="020B0604020202020204" pitchFamily="34" charset="0"/>
              </a:rPr>
              <a:t>Jokerkarten</a:t>
            </a:r>
            <a:r>
              <a:rPr lang="de-DE" sz="1800" b="0" i="0" u="none" strike="noStrike" dirty="0">
                <a:solidFill>
                  <a:srgbClr val="000000"/>
                </a:solidFill>
                <a:effectLst/>
                <a:latin typeface="Arial" panose="020B0604020202020204" pitchFamily="34" charset="0"/>
              </a:rPr>
              <a:t> (siehe </a:t>
            </a:r>
            <a:r>
              <a:rPr lang="de-DE" sz="1800" b="0" i="0" u="none" strike="noStrike" dirty="0" err="1">
                <a:solidFill>
                  <a:srgbClr val="000000"/>
                </a:solidFill>
                <a:effectLst/>
                <a:latin typeface="Arial" panose="020B0604020202020204" pitchFamily="34" charset="0"/>
              </a:rPr>
              <a:t>Powerpointanhang</a:t>
            </a:r>
            <a:r>
              <a:rPr lang="de-DE" sz="1800" b="0" i="0" u="none" strike="noStrike" dirty="0">
                <a:solidFill>
                  <a:srgbClr val="000000"/>
                </a:solidFill>
                <a:effectLst/>
                <a:latin typeface="Arial" panose="020B0604020202020204" pitchFamily="34" charset="0"/>
              </a:rPr>
              <a:t>) vor. Erklärt den Teilnehmerinnen den Ablauf. Verwandelt euch in “Gisela </a:t>
            </a:r>
            <a:r>
              <a:rPr lang="de-DE" sz="1800" b="0" i="0" u="none" strike="noStrike" dirty="0" err="1">
                <a:solidFill>
                  <a:srgbClr val="000000"/>
                </a:solidFill>
                <a:effectLst/>
                <a:latin typeface="Arial" panose="020B0604020202020204" pitchFamily="34" charset="0"/>
              </a:rPr>
              <a:t>Juchuu</a:t>
            </a:r>
            <a:r>
              <a:rPr lang="de-DE" sz="1800" b="0" i="0" u="none" strike="noStrike" dirty="0">
                <a:solidFill>
                  <a:srgbClr val="000000"/>
                </a:solidFill>
                <a:effectLst/>
                <a:latin typeface="Arial" panose="020B0604020202020204" pitchFamily="34" charset="0"/>
              </a:rPr>
              <a:t>” - und stimmt die Teilnehmerinnen auf ein großartiges Quiz ein. </a:t>
            </a:r>
            <a:endParaRPr lang="de-DE" b="0" i="0" u="none" strike="noStrike" dirty="0">
              <a:solidFill>
                <a:srgbClr val="000000"/>
              </a:solidFill>
              <a:effectLst/>
              <a:latin typeface="Times New Roman" panose="02020603050405020304" pitchFamily="18" charset="0"/>
            </a:endParaRPr>
          </a:p>
          <a:p>
            <a:pPr algn="l" rtl="0">
              <a:spcBef>
                <a:spcPts val="0"/>
              </a:spcBef>
              <a:spcAft>
                <a:spcPts val="0"/>
              </a:spcAft>
            </a:pPr>
            <a:br>
              <a:rPr lang="de-DE" dirty="0"/>
            </a:br>
            <a:r>
              <a:rPr lang="de-DE" sz="1800" b="1" i="0" u="none" strike="noStrike" dirty="0">
                <a:solidFill>
                  <a:srgbClr val="000000"/>
                </a:solidFill>
                <a:effectLst/>
                <a:latin typeface="Arial" panose="020B0604020202020204" pitchFamily="34" charset="0"/>
              </a:rPr>
              <a:t>[Für analoges Quiz:</a:t>
            </a:r>
            <a:r>
              <a:rPr lang="de-DE" sz="1800" b="0" i="0" u="none" strike="noStrike" dirty="0">
                <a:solidFill>
                  <a:srgbClr val="000000"/>
                </a:solidFill>
                <a:effectLst/>
                <a:latin typeface="Arial" panose="020B0604020202020204" pitchFamily="34" charset="0"/>
              </a:rPr>
              <a:t> Solltet ihr die technischen Möglichkeiten nicht haben, da ihr z.B. im Lager oder auf </a:t>
            </a:r>
            <a:r>
              <a:rPr lang="de-DE" sz="1800" b="0" i="0" u="none" strike="noStrike" dirty="0" err="1">
                <a:solidFill>
                  <a:srgbClr val="000000"/>
                </a:solidFill>
                <a:effectLst/>
                <a:latin typeface="Arial" panose="020B0604020202020204" pitchFamily="34" charset="0"/>
              </a:rPr>
              <a:t>Hajk</a:t>
            </a:r>
            <a:r>
              <a:rPr lang="de-DE" sz="1800" b="0" i="0" u="none" strike="noStrike" dirty="0">
                <a:solidFill>
                  <a:srgbClr val="000000"/>
                </a:solidFill>
                <a:effectLst/>
                <a:latin typeface="Arial" panose="020B0604020202020204" pitchFamily="34" charset="0"/>
              </a:rPr>
              <a:t> seid, dann könnt ihr das Quiz auch analog spielen.  Dazu druckt  euch die Handzettelversion separat aus – so habt ihr die Folien/Fragen und Erörterungen vorliegen.  Zeichnet die „Karriereleiter“ einmal auf ein großes Plakat und legt einen beweglichen Gegenstand oder Pfeil an die jeweilige Stufe. Lest die Fragen und Antworten deutlich und wiederholt vor. Evtl. könnt ihr mit eurem Handy die Sounds zu den Fragen abspielen oder die Präsentation für euch dort abspielen – das bringt mehr Atmosphäre. ]</a:t>
            </a:r>
            <a:endParaRPr lang="de-DE" b="0" i="0" u="none" strike="noStrike" dirty="0">
              <a:solidFill>
                <a:srgbClr val="000000"/>
              </a:solidFill>
              <a:effectLst/>
              <a:latin typeface="Times New Roman" panose="02020603050405020304" pitchFamily="18" charset="0"/>
            </a:endParaRPr>
          </a:p>
          <a:p>
            <a:pPr algn="l" rtl="0">
              <a:spcBef>
                <a:spcPts val="0"/>
              </a:spcBef>
              <a:spcAft>
                <a:spcPts val="0"/>
              </a:spcAft>
            </a:pPr>
            <a:br>
              <a:rPr lang="de-DE" dirty="0"/>
            </a:br>
            <a:r>
              <a:rPr lang="de-DE" sz="1800" b="1" i="0" u="none" strike="noStrike" dirty="0">
                <a:solidFill>
                  <a:srgbClr val="000000"/>
                </a:solidFill>
                <a:effectLst/>
                <a:latin typeface="Calibri" panose="020F0502020204030204" pitchFamily="34" charset="0"/>
              </a:rPr>
              <a:t>Durchführung:</a:t>
            </a:r>
            <a:endParaRPr lang="de-DE" b="0" i="0" u="none" strike="noStrike" dirty="0">
              <a:solidFill>
                <a:srgbClr val="000000"/>
              </a:solidFill>
              <a:effectLst/>
              <a:latin typeface="Times New Roman" panose="02020603050405020304" pitchFamily="18" charset="0"/>
            </a:endParaRPr>
          </a:p>
          <a:p>
            <a:pPr algn="l" rtl="0">
              <a:spcBef>
                <a:spcPts val="0"/>
              </a:spcBef>
              <a:spcAft>
                <a:spcPts val="0"/>
              </a:spcAft>
            </a:pPr>
            <a:r>
              <a:rPr lang="de-DE" sz="1800" b="0" i="0" u="none" strike="noStrike" dirty="0">
                <a:solidFill>
                  <a:srgbClr val="000000"/>
                </a:solidFill>
                <a:effectLst/>
                <a:latin typeface="Arial" panose="020B0604020202020204" pitchFamily="34" charset="0"/>
              </a:rPr>
              <a:t>Es gibt verschiedene Varianten des Quiz-Spiels aus denen ihr wählen könnt: </a:t>
            </a:r>
            <a:endParaRPr lang="de-DE" b="0" i="0" u="none" strike="noStrike" dirty="0">
              <a:solidFill>
                <a:srgbClr val="000000"/>
              </a:solidFill>
              <a:effectLst/>
              <a:latin typeface="Times New Roman" panose="02020603050405020304" pitchFamily="18" charset="0"/>
            </a:endParaRPr>
          </a:p>
          <a:p>
            <a:pPr algn="l" rtl="0">
              <a:spcBef>
                <a:spcPts val="0"/>
              </a:spcBef>
              <a:spcAft>
                <a:spcPts val="0"/>
              </a:spcAft>
            </a:pPr>
            <a:br>
              <a:rPr lang="de-DE" dirty="0"/>
            </a:br>
            <a:r>
              <a:rPr lang="de-DE" sz="1800" b="0" i="0" u="none" strike="noStrike" dirty="0">
                <a:solidFill>
                  <a:srgbClr val="000000"/>
                </a:solidFill>
                <a:effectLst/>
                <a:latin typeface="Arial" panose="020B0604020202020204" pitchFamily="34" charset="0"/>
              </a:rPr>
              <a:t>A) Alle spielen zeitgleich: Ordnet den vier Antwortmöglichkeiten ( A-D)  vier Ecken eines Raumes oder 4 Orte einer Wiese (Baum, Bank, …) zu, präsentiert die Frage und gebt den Mädchen die Gelegenheit, sich zuzuordnen.  Spieler*innen, die bei einer Frage falsch geantwortet haben, fallen auf die letzte Sicherheitsstufe (weiß) zurück und scheiden aus dem weiteren Quizverlauf aus. Sie können, wenn sie die Antwort nicht wissen auch freiwillig ihre Karriere „beenden“. Ihnen könnt ihr feierlich einen „Scheck“ überreichen mit dem höchsten Rang, den sie erreicht haben. Dazu muss sie den Zettel abgeben. Diese Variante führt aber ggfls. zu einem frühen Ausscheiden vieler Mädchen und dazu, dass das Quiz vor Ende aller Fragen beendet ist.</a:t>
            </a:r>
            <a:endParaRPr lang="de-DE" b="0" i="0" u="none" strike="noStrike" dirty="0">
              <a:solidFill>
                <a:srgbClr val="000000"/>
              </a:solidFill>
              <a:effectLst/>
              <a:latin typeface="Times New Roman" panose="02020603050405020304" pitchFamily="18" charset="0"/>
            </a:endParaRPr>
          </a:p>
          <a:p>
            <a:pPr algn="l" rtl="0">
              <a:spcBef>
                <a:spcPts val="0"/>
              </a:spcBef>
              <a:spcAft>
                <a:spcPts val="0"/>
              </a:spcAft>
            </a:pPr>
            <a:r>
              <a:rPr lang="de-DE" sz="1800" b="0" i="0" u="none" strike="noStrike" dirty="0">
                <a:solidFill>
                  <a:srgbClr val="000000"/>
                </a:solidFill>
                <a:effectLst/>
                <a:latin typeface="Arial" panose="020B0604020202020204" pitchFamily="34" charset="0"/>
              </a:rPr>
              <a:t>b) Die Gruppe tritt gemeinsam das Quiz an, sie darf sich beraten muss sich aber immer auf eine Antwort festlegen. Für das gesamte Quiz hat sie einmalig die Möglichkeit, einen Publikumsjoker (dafür können sie hinausgehen und Menschen befragen), 50/50 Joker (ihr sagt welche zwei Antworten verkehrt sind) und einen Telefonjoker einzusetzen (die Gruppe wählt einen Anruf aus, z.B. Freunde, Familie, Pfarrer, Lehrer*in). Ziel ist es als Gruppe gemeinsam den Rang der Päpstin zu erreichen.</a:t>
            </a:r>
            <a:endParaRPr lang="de-DE" b="0" i="0" u="none" strike="noStrike" dirty="0">
              <a:solidFill>
                <a:srgbClr val="000000"/>
              </a:solidFill>
              <a:effectLst/>
              <a:latin typeface="Times New Roman" panose="02020603050405020304" pitchFamily="18" charset="0"/>
            </a:endParaRPr>
          </a:p>
          <a:p>
            <a:pPr algn="l" rtl="0">
              <a:spcBef>
                <a:spcPts val="0"/>
              </a:spcBef>
              <a:spcAft>
                <a:spcPts val="0"/>
              </a:spcAft>
            </a:pPr>
            <a:r>
              <a:rPr lang="de-DE" sz="1800" b="0" i="0" u="none" strike="noStrike" dirty="0">
                <a:solidFill>
                  <a:srgbClr val="000000"/>
                </a:solidFill>
                <a:effectLst/>
                <a:latin typeface="Arial" panose="020B0604020202020204" pitchFamily="34" charset="0"/>
              </a:rPr>
              <a:t>C) Analog zum Fernsehmodell: Es spielt immer nur eine Spielerin. Ausgewählt wird diese per Los oder durch eine vorangehende Quizfrage/Aufgabe. Ideen dafür findet ihr im Anhang der </a:t>
            </a:r>
            <a:r>
              <a:rPr lang="de-DE" sz="1800" b="0" i="0" u="none" strike="noStrike" dirty="0" err="1">
                <a:solidFill>
                  <a:srgbClr val="000000"/>
                </a:solidFill>
                <a:effectLst/>
                <a:latin typeface="Arial" panose="020B0604020202020204" pitchFamily="34" charset="0"/>
              </a:rPr>
              <a:t>Powerpoint</a:t>
            </a:r>
            <a:r>
              <a:rPr lang="de-DE" sz="1800" b="0" i="0" u="none" strike="noStrike" dirty="0">
                <a:solidFill>
                  <a:srgbClr val="000000"/>
                </a:solidFill>
                <a:effectLst/>
                <a:latin typeface="Arial" panose="020B0604020202020204" pitchFamily="34" charset="0"/>
              </a:rPr>
              <a:t>. Jede Spielerin erhält zu Beginn einen Telefon-(sie wählt einen Anruf aus, z.B. Freund, Familie, Pfarrer, Lehrer*in), einen 50/50- (ihr sagt, welche zwei Antworten falsch sind) und einen Publikumsjoker (Befragung der Gruppe), den sie einmalig während des Spiels einsetzen kann. Sie fällt bei falscher Antwort auf die letzte weiße Stufe zurück oder kann ihre Karriere freiwillig beenden, wenn sie eine Frage nicht beantworten kann und erhält von euch einen „Scheck“.</a:t>
            </a:r>
            <a:endParaRPr lang="de-DE" b="0" i="0" u="none" strike="noStrike" dirty="0">
              <a:solidFill>
                <a:srgbClr val="000000"/>
              </a:solidFill>
              <a:effectLst/>
              <a:latin typeface="Times New Roman" panose="02020603050405020304" pitchFamily="18" charset="0"/>
            </a:endParaRPr>
          </a:p>
          <a:p>
            <a:pPr algn="l" rtl="0">
              <a:spcBef>
                <a:spcPts val="0"/>
              </a:spcBef>
              <a:spcAft>
                <a:spcPts val="0"/>
              </a:spcAft>
            </a:pPr>
            <a:br>
              <a:rPr lang="de-DE" dirty="0"/>
            </a:br>
            <a:r>
              <a:rPr lang="de-DE" sz="1800" b="0" i="0" u="none" strike="noStrike" dirty="0">
                <a:solidFill>
                  <a:srgbClr val="000000"/>
                </a:solidFill>
                <a:effectLst/>
                <a:latin typeface="Arial" panose="020B0604020202020204" pitchFamily="34" charset="0"/>
              </a:rPr>
              <a:t>Während des </a:t>
            </a:r>
            <a:r>
              <a:rPr lang="de-DE" sz="1800" b="0" i="0" u="none" strike="noStrike" dirty="0" err="1">
                <a:solidFill>
                  <a:srgbClr val="000000"/>
                </a:solidFill>
                <a:effectLst/>
                <a:latin typeface="Arial" panose="020B0604020202020204" pitchFamily="34" charset="0"/>
              </a:rPr>
              <a:t>Quizes</a:t>
            </a:r>
            <a:r>
              <a:rPr lang="de-DE" sz="1800" b="0" i="0" u="none" strike="noStrike" dirty="0">
                <a:solidFill>
                  <a:srgbClr val="000000"/>
                </a:solidFill>
                <a:effectLst/>
                <a:latin typeface="Arial" panose="020B0604020202020204" pitchFamily="34" charset="0"/>
              </a:rPr>
              <a:t> gilt: Stellt erst die Fragen, lasst die TN antworten und löst dann die Fragen auf. Gegebenenfalls ergänzt oder erklärt durch die euch vorliegenden Zusatzinformationen. Lasst gerne Diskussionen zu! Evtl. notiert ihr euch Meinungen oder daraus ergebende Fragen für spätere Gruppenstunden – z.B. für ein Interview. (siehe Idee… S. …)</a:t>
            </a:r>
            <a:endParaRPr lang="de-DE" b="0" i="0" u="none" strike="noStrike" dirty="0">
              <a:solidFill>
                <a:srgbClr val="000000"/>
              </a:solidFill>
              <a:effectLst/>
              <a:latin typeface="Times New Roman" panose="02020603050405020304" pitchFamily="18" charset="0"/>
            </a:endParaRPr>
          </a:p>
          <a:p>
            <a:pPr algn="l" rtl="0">
              <a:spcBef>
                <a:spcPts val="0"/>
              </a:spcBef>
              <a:spcAft>
                <a:spcPts val="0"/>
              </a:spcAft>
            </a:pPr>
            <a:br>
              <a:rPr lang="de-DE" dirty="0"/>
            </a:br>
            <a:r>
              <a:rPr lang="de-DE" sz="1800" b="1" i="0" u="none" strike="noStrike" dirty="0">
                <a:solidFill>
                  <a:srgbClr val="000000"/>
                </a:solidFill>
                <a:effectLst/>
                <a:latin typeface="Arial" panose="020B0604020202020204" pitchFamily="34" charset="0"/>
              </a:rPr>
              <a:t>Tipp:</a:t>
            </a:r>
            <a:endParaRPr lang="de-DE" b="0" i="0" u="none" strike="noStrike" dirty="0">
              <a:solidFill>
                <a:srgbClr val="000000"/>
              </a:solidFill>
              <a:effectLst/>
              <a:latin typeface="Times New Roman" panose="02020603050405020304" pitchFamily="18" charset="0"/>
            </a:endParaRPr>
          </a:p>
          <a:p>
            <a:pPr algn="l" rtl="0">
              <a:spcBef>
                <a:spcPts val="0"/>
              </a:spcBef>
              <a:spcAft>
                <a:spcPts val="0"/>
              </a:spcAft>
            </a:pPr>
            <a:r>
              <a:rPr lang="de-DE" sz="1800" b="0" i="0" u="none" strike="noStrike" dirty="0">
                <a:solidFill>
                  <a:srgbClr val="000000"/>
                </a:solidFill>
                <a:effectLst/>
                <a:latin typeface="Arial" panose="020B0604020202020204" pitchFamily="34" charset="0"/>
              </a:rPr>
              <a:t> Nach/Während des Quiz bleiben möglicherweise einige Fragen, Anfragen oder Diskussionsanlässe offen, an die ihr in den weiteren Gruppentreffen anknüpfen könnt. </a:t>
            </a:r>
            <a:endParaRPr lang="de-DE" b="0" i="0" u="none" strike="noStrike" dirty="0">
              <a:solidFill>
                <a:srgbClr val="000000"/>
              </a:solidFill>
              <a:effectLst/>
              <a:latin typeface="Times New Roman" panose="02020603050405020304" pitchFamily="18" charset="0"/>
            </a:endParaRPr>
          </a:p>
          <a:p>
            <a:pPr algn="l" rtl="0">
              <a:spcBef>
                <a:spcPts val="0"/>
              </a:spcBef>
              <a:spcAft>
                <a:spcPts val="0"/>
              </a:spcAft>
            </a:pPr>
            <a:r>
              <a:rPr lang="de-DE" sz="1800" b="0" i="0" u="none" strike="noStrike" dirty="0">
                <a:solidFill>
                  <a:srgbClr val="000000"/>
                </a:solidFill>
                <a:effectLst/>
                <a:latin typeface="Arial" panose="020B0604020202020204" pitchFamily="34" charset="0"/>
              </a:rPr>
              <a:t>Zur Weiterarbeit könnt ihr dazu zum Beispiel jemanden aus der Gemeinde ein (Pastor, Diakon, Referent*in) einladen die Fragen stellen, oder ihr wählt eines der Themen, bei denen eure Mädchen besonders interessiert waren, als Projektidee.</a:t>
            </a:r>
            <a:endParaRPr lang="de-DE" b="0" i="0" u="none" strike="noStrike" dirty="0">
              <a:solidFill>
                <a:srgbClr val="000000"/>
              </a:solidFill>
              <a:effectLst/>
              <a:latin typeface="Times New Roman" panose="02020603050405020304" pitchFamily="18" charset="0"/>
            </a:endParaRPr>
          </a:p>
          <a:p>
            <a:br>
              <a:rPr lang="de-DE"/>
            </a:br>
            <a:br>
              <a:rPr lang="de-DE"/>
            </a:br>
            <a:endParaRPr lang="de-DE" dirty="0"/>
          </a:p>
        </p:txBody>
      </p:sp>
      <p:sp>
        <p:nvSpPr>
          <p:cNvPr id="4" name="Foliennummernplatzhalter 3"/>
          <p:cNvSpPr>
            <a:spLocks noGrp="1"/>
          </p:cNvSpPr>
          <p:nvPr>
            <p:ph type="sldNum" sz="quarter" idx="5"/>
          </p:nvPr>
        </p:nvSpPr>
        <p:spPr/>
        <p:txBody>
          <a:bodyPr/>
          <a:lstStyle/>
          <a:p>
            <a:fld id="{C97FE281-48F6-4139-BF4C-F1C078AD3F61}" type="slidenum">
              <a:rPr lang="de-DE" smtClean="0"/>
              <a:t>1</a:t>
            </a:fld>
            <a:endParaRPr lang="de-DE"/>
          </a:p>
        </p:txBody>
      </p:sp>
    </p:spTree>
    <p:extLst>
      <p:ext uri="{BB962C8B-B14F-4D97-AF65-F5344CB8AC3E}">
        <p14:creationId xmlns:p14="http://schemas.microsoft.com/office/powerpoint/2010/main" val="5722002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i="1" dirty="0">
                <a:solidFill>
                  <a:srgbClr val="333333"/>
                </a:solidFill>
                <a:effectLst/>
                <a:latin typeface="Arial" panose="020B0604020202020204" pitchFamily="34" charset="0"/>
                <a:ea typeface="Calibri" panose="020F0502020204030204" pitchFamily="34" charset="0"/>
                <a:cs typeface="Times New Roman" panose="02020603050405020304" pitchFamily="18" charset="0"/>
              </a:rPr>
              <a:t>I: Das sind 17,7 Prozent der gesamten Weltbevölkerung.</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C97FE281-48F6-4139-BF4C-F1C078AD3F61}" type="slidenum">
              <a:rPr lang="de-DE" smtClean="0"/>
              <a:t>10</a:t>
            </a:fld>
            <a:endParaRPr lang="de-DE"/>
          </a:p>
        </p:txBody>
      </p:sp>
    </p:spTree>
    <p:extLst>
      <p:ext uri="{BB962C8B-B14F-4D97-AF65-F5344CB8AC3E}">
        <p14:creationId xmlns:p14="http://schemas.microsoft.com/office/powerpoint/2010/main" val="39414142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C97FE281-48F6-4139-BF4C-F1C078AD3F61}" type="slidenum">
              <a:rPr lang="de-DE" smtClean="0"/>
              <a:t>11</a:t>
            </a:fld>
            <a:endParaRPr lang="de-DE"/>
          </a:p>
        </p:txBody>
      </p:sp>
    </p:spTree>
    <p:extLst>
      <p:ext uri="{BB962C8B-B14F-4D97-AF65-F5344CB8AC3E}">
        <p14:creationId xmlns:p14="http://schemas.microsoft.com/office/powerpoint/2010/main" val="19638804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C97FE281-48F6-4139-BF4C-F1C078AD3F61}" type="slidenum">
              <a:rPr lang="de-DE" smtClean="0"/>
              <a:t>12</a:t>
            </a:fld>
            <a:endParaRPr lang="de-DE"/>
          </a:p>
        </p:txBody>
      </p:sp>
    </p:spTree>
    <p:extLst>
      <p:ext uri="{BB962C8B-B14F-4D97-AF65-F5344CB8AC3E}">
        <p14:creationId xmlns:p14="http://schemas.microsoft.com/office/powerpoint/2010/main" val="30819113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i="1" dirty="0">
                <a:effectLst/>
                <a:latin typeface="Arial" panose="020B0604020202020204" pitchFamily="34" charset="0"/>
                <a:ea typeface="Calibri" panose="020F0502020204030204" pitchFamily="34" charset="0"/>
                <a:cs typeface="Times New Roman" panose="02020603050405020304" pitchFamily="18" charset="0"/>
              </a:rPr>
              <a:t>I: In </a:t>
            </a:r>
            <a:r>
              <a:rPr lang="de-DE" sz="1800" i="1" dirty="0">
                <a:solidFill>
                  <a:srgbClr val="333333"/>
                </a:solidFill>
                <a:effectLst/>
                <a:latin typeface="Arial" panose="020B0604020202020204" pitchFamily="34" charset="0"/>
                <a:ea typeface="Calibri" panose="020F0502020204030204" pitchFamily="34" charset="0"/>
                <a:cs typeface="Times New Roman" panose="02020603050405020304" pitchFamily="18" charset="0"/>
              </a:rPr>
              <a:t>Amerika leben 49 Prozent aller Katholik*innen, gefolgt von Europa mit 22,2 Prozent. In Afrika leben 17,3 Prozent aller Katholiken, in Asien circa 11 Prozent.</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C97FE281-48F6-4139-BF4C-F1C078AD3F61}" type="slidenum">
              <a:rPr lang="de-DE" smtClean="0"/>
              <a:t>13</a:t>
            </a:fld>
            <a:endParaRPr lang="de-DE"/>
          </a:p>
        </p:txBody>
      </p:sp>
    </p:spTree>
    <p:extLst>
      <p:ext uri="{BB962C8B-B14F-4D97-AF65-F5344CB8AC3E}">
        <p14:creationId xmlns:p14="http://schemas.microsoft.com/office/powerpoint/2010/main" val="2078557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C97FE281-48F6-4139-BF4C-F1C078AD3F61}" type="slidenum">
              <a:rPr lang="de-DE" smtClean="0"/>
              <a:t>14</a:t>
            </a:fld>
            <a:endParaRPr lang="de-DE"/>
          </a:p>
        </p:txBody>
      </p:sp>
    </p:spTree>
    <p:extLst>
      <p:ext uri="{BB962C8B-B14F-4D97-AF65-F5344CB8AC3E}">
        <p14:creationId xmlns:p14="http://schemas.microsoft.com/office/powerpoint/2010/main" val="9002581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C97FE281-48F6-4139-BF4C-F1C078AD3F61}" type="slidenum">
              <a:rPr lang="de-DE" smtClean="0"/>
              <a:t>15</a:t>
            </a:fld>
            <a:endParaRPr lang="de-DE"/>
          </a:p>
        </p:txBody>
      </p:sp>
    </p:spTree>
    <p:extLst>
      <p:ext uri="{BB962C8B-B14F-4D97-AF65-F5344CB8AC3E}">
        <p14:creationId xmlns:p14="http://schemas.microsoft.com/office/powerpoint/2010/main" val="27939573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100" i="1" dirty="0">
                <a:effectLst/>
                <a:latin typeface="Arial" panose="020B0604020202020204" pitchFamily="34" charset="0"/>
                <a:ea typeface="Calibri" panose="020F0502020204030204" pitchFamily="34" charset="0"/>
                <a:cs typeface="Times New Roman" panose="02020603050405020304" pitchFamily="18" charset="0"/>
              </a:rPr>
              <a:t>I: Die römisch-katholische (lateinsprachige, Westkirche) und katholische Ostkirche (griechisch-katholisch, armenisch-katholisch) erkennen den Papst in seiner </a:t>
            </a:r>
            <a:r>
              <a:rPr lang="de-DE" sz="1100" i="1" dirty="0" err="1">
                <a:effectLst/>
                <a:latin typeface="Arial" panose="020B0604020202020204" pitchFamily="34" charset="0"/>
                <a:ea typeface="Calibri" panose="020F0502020204030204" pitchFamily="34" charset="0"/>
                <a:cs typeface="Times New Roman" panose="02020603050405020304" pitchFamily="18" charset="0"/>
              </a:rPr>
              <a:t>Autoritäät</a:t>
            </a:r>
            <a:r>
              <a:rPr lang="de-DE" sz="1100" i="1" dirty="0">
                <a:effectLst/>
                <a:latin typeface="Arial" panose="020B0604020202020204" pitchFamily="34" charset="0"/>
                <a:ea typeface="Calibri" panose="020F0502020204030204" pitchFamily="34" charset="0"/>
                <a:cs typeface="Times New Roman" panose="02020603050405020304" pitchFamily="18" charset="0"/>
              </a:rPr>
              <a:t> als Stellvertreter Christi auf Erden an und folgen seiner Lehre. Die katholischen Teilkirchen entstanden aus historisch gewachsenen organisatorischen und liturgischen Verschiedenheiten. </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C97FE281-48F6-4139-BF4C-F1C078AD3F61}" type="slidenum">
              <a:rPr lang="de-DE" smtClean="0"/>
              <a:t>16</a:t>
            </a:fld>
            <a:endParaRPr lang="de-DE"/>
          </a:p>
        </p:txBody>
      </p:sp>
    </p:spTree>
    <p:extLst>
      <p:ext uri="{BB962C8B-B14F-4D97-AF65-F5344CB8AC3E}">
        <p14:creationId xmlns:p14="http://schemas.microsoft.com/office/powerpoint/2010/main" val="5563816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C97FE281-48F6-4139-BF4C-F1C078AD3F61}" type="slidenum">
              <a:rPr lang="de-DE" smtClean="0"/>
              <a:t>17</a:t>
            </a:fld>
            <a:endParaRPr lang="de-DE"/>
          </a:p>
        </p:txBody>
      </p:sp>
    </p:spTree>
    <p:extLst>
      <p:ext uri="{BB962C8B-B14F-4D97-AF65-F5344CB8AC3E}">
        <p14:creationId xmlns:p14="http://schemas.microsoft.com/office/powerpoint/2010/main" val="20506878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C97FE281-48F6-4139-BF4C-F1C078AD3F61}" type="slidenum">
              <a:rPr lang="de-DE" smtClean="0"/>
              <a:t>18</a:t>
            </a:fld>
            <a:endParaRPr lang="de-DE"/>
          </a:p>
        </p:txBody>
      </p:sp>
    </p:spTree>
    <p:extLst>
      <p:ext uri="{BB962C8B-B14F-4D97-AF65-F5344CB8AC3E}">
        <p14:creationId xmlns:p14="http://schemas.microsoft.com/office/powerpoint/2010/main" val="11563373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100" dirty="0">
                <a:effectLst/>
                <a:latin typeface="Arial" panose="020B0604020202020204" pitchFamily="34" charset="0"/>
                <a:ea typeface="Calibri" panose="020F0502020204030204" pitchFamily="34" charset="0"/>
                <a:cs typeface="Times New Roman" panose="02020603050405020304" pitchFamily="18" charset="0"/>
              </a:rPr>
              <a:t>I: Die Apostel zählen zu den engsten Freunden Jesu. Sie werden in der Bibel an vier Stellen namentlich gelistet:  Petrus, Andreas, Jakobus, Johannes, </a:t>
            </a:r>
            <a:r>
              <a:rPr lang="de-DE" sz="1100" dirty="0" err="1">
                <a:effectLst/>
                <a:latin typeface="Arial" panose="020B0604020202020204" pitchFamily="34" charset="0"/>
                <a:ea typeface="Calibri" panose="020F0502020204030204" pitchFamily="34" charset="0"/>
                <a:cs typeface="Times New Roman" panose="02020603050405020304" pitchFamily="18" charset="0"/>
              </a:rPr>
              <a:t>Phillipus</a:t>
            </a:r>
            <a:r>
              <a:rPr lang="de-DE" sz="1100" dirty="0">
                <a:effectLst/>
                <a:latin typeface="Arial" panose="020B0604020202020204" pitchFamily="34" charset="0"/>
                <a:ea typeface="Calibri" panose="020F0502020204030204" pitchFamily="34" charset="0"/>
                <a:cs typeface="Times New Roman" panose="02020603050405020304" pitchFamily="18" charset="0"/>
              </a:rPr>
              <a:t>, Bartholomäus, Thomas, Matthäus, Jakobus, Judas, Simon </a:t>
            </a:r>
            <a:r>
              <a:rPr lang="de-DE" sz="1100" dirty="0" err="1">
                <a:effectLst/>
                <a:latin typeface="Arial" panose="020B0604020202020204" pitchFamily="34" charset="0"/>
                <a:ea typeface="Calibri" panose="020F0502020204030204" pitchFamily="34" charset="0"/>
                <a:cs typeface="Times New Roman" panose="02020603050405020304" pitchFamily="18" charset="0"/>
              </a:rPr>
              <a:t>Zelotes</a:t>
            </a:r>
            <a:r>
              <a:rPr lang="de-DE" sz="1100" dirty="0">
                <a:effectLst/>
                <a:latin typeface="Arial" panose="020B0604020202020204" pitchFamily="34" charset="0"/>
                <a:ea typeface="Calibri" panose="020F0502020204030204" pitchFamily="34" charset="0"/>
                <a:cs typeface="Times New Roman" panose="02020603050405020304" pitchFamily="18" charset="0"/>
              </a:rPr>
              <a:t>, Judas Iskariot</a:t>
            </a:r>
            <a:r>
              <a:rPr lang="de-DE" sz="1100" dirty="0">
                <a:solidFill>
                  <a:srgbClr val="333333"/>
                </a:solidFill>
                <a:effectLst/>
                <a:latin typeface="Arial" panose="020B0604020202020204" pitchFamily="34" charset="0"/>
                <a:ea typeface="Calibri" panose="020F0502020204030204" pitchFamily="34" charset="0"/>
                <a:cs typeface="Times New Roman" panose="02020603050405020304" pitchFamily="18" charset="0"/>
              </a:rPr>
              <a:t>. Sie sollen beim letzten Abendmahl Jesu dabei und von ihm zum predigen und heilen ausgesandt worden sein. Die Anzahl zwölf ist aber weniger historisch als theologisch motiviert: Sie verdeutlicht die Wiedervereinigung der zwölf Stämme Israels und gilt als heilige Zahl. </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C97FE281-48F6-4139-BF4C-F1C078AD3F61}" type="slidenum">
              <a:rPr lang="de-DE" smtClean="0"/>
              <a:t>19</a:t>
            </a:fld>
            <a:endParaRPr lang="de-DE"/>
          </a:p>
        </p:txBody>
      </p:sp>
    </p:spTree>
    <p:extLst>
      <p:ext uri="{BB962C8B-B14F-4D97-AF65-F5344CB8AC3E}">
        <p14:creationId xmlns:p14="http://schemas.microsoft.com/office/powerpoint/2010/main" val="1425509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C97FE281-48F6-4139-BF4C-F1C078AD3F61}" type="slidenum">
              <a:rPr lang="de-DE" smtClean="0"/>
              <a:t>2</a:t>
            </a:fld>
            <a:endParaRPr lang="de-DE"/>
          </a:p>
        </p:txBody>
      </p:sp>
    </p:spTree>
    <p:extLst>
      <p:ext uri="{BB962C8B-B14F-4D97-AF65-F5344CB8AC3E}">
        <p14:creationId xmlns:p14="http://schemas.microsoft.com/office/powerpoint/2010/main" val="28166124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C97FE281-48F6-4139-BF4C-F1C078AD3F61}" type="slidenum">
              <a:rPr lang="de-DE" smtClean="0"/>
              <a:t>20</a:t>
            </a:fld>
            <a:endParaRPr lang="de-DE"/>
          </a:p>
        </p:txBody>
      </p:sp>
    </p:spTree>
    <p:extLst>
      <p:ext uri="{BB962C8B-B14F-4D97-AF65-F5344CB8AC3E}">
        <p14:creationId xmlns:p14="http://schemas.microsoft.com/office/powerpoint/2010/main" val="39169391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C97FE281-48F6-4139-BF4C-F1C078AD3F61}" type="slidenum">
              <a:rPr lang="de-DE" smtClean="0"/>
              <a:t>21</a:t>
            </a:fld>
            <a:endParaRPr lang="de-DE"/>
          </a:p>
        </p:txBody>
      </p:sp>
    </p:spTree>
    <p:extLst>
      <p:ext uri="{BB962C8B-B14F-4D97-AF65-F5344CB8AC3E}">
        <p14:creationId xmlns:p14="http://schemas.microsoft.com/office/powerpoint/2010/main" val="35953255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de-DE" sz="1800" i="1" dirty="0">
                <a:effectLst/>
                <a:latin typeface="Arial" panose="020B0604020202020204" pitchFamily="34" charset="0"/>
                <a:ea typeface="Calibri" panose="020F0502020204030204" pitchFamily="34" charset="0"/>
                <a:cs typeface="Times New Roman" panose="02020603050405020304" pitchFamily="18" charset="0"/>
              </a:rPr>
              <a:t>I: Nach katholischem Kirchenrecht sind Frauen von allen sogenannten Weiheämtern ausgeschlossen. So heißt es im Kirchenrecht: </a:t>
            </a:r>
            <a:r>
              <a:rPr lang="de-DE" sz="1800" i="1" dirty="0">
                <a:solidFill>
                  <a:srgbClr val="333333"/>
                </a:solidFill>
                <a:effectLst/>
                <a:latin typeface="Arial" panose="020B0604020202020204" pitchFamily="34" charset="0"/>
                <a:ea typeface="Calibri" panose="020F0502020204030204" pitchFamily="34" charset="0"/>
                <a:cs typeface="Times New Roman" panose="02020603050405020304" pitchFamily="18" charset="0"/>
              </a:rPr>
              <a:t>„Das Weihesakrament in den Stufen Bischof, Priester, Diakon kann nach der katholischen Lehre nur von einem Mann gültig empfangen werden.“</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i="1" dirty="0">
                <a:solidFill>
                  <a:srgbClr val="333333"/>
                </a:solidFill>
                <a:effectLst/>
                <a:latin typeface="Arial" panose="020B0604020202020204" pitchFamily="34" charset="0"/>
                <a:ea typeface="Calibri" panose="020F0502020204030204" pitchFamily="34" charset="0"/>
                <a:cs typeface="Times New Roman" panose="02020603050405020304" pitchFamily="18" charset="0"/>
              </a:rPr>
              <a:t>Die frühe Kirche hat Frauen in Weiheämtern gekannt. Viele wünschen sich heute ein Wiederaufgreifen dieser Tradition. Doch die Kirchenleitung der Katholik*innen spricht sich derzeit klar gegen geweihte Frauen aus. </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C97FE281-48F6-4139-BF4C-F1C078AD3F61}" type="slidenum">
              <a:rPr lang="de-DE" smtClean="0"/>
              <a:t>22</a:t>
            </a:fld>
            <a:endParaRPr lang="de-DE"/>
          </a:p>
        </p:txBody>
      </p:sp>
    </p:spTree>
    <p:extLst>
      <p:ext uri="{BB962C8B-B14F-4D97-AF65-F5344CB8AC3E}">
        <p14:creationId xmlns:p14="http://schemas.microsoft.com/office/powerpoint/2010/main" val="27085653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C97FE281-48F6-4139-BF4C-F1C078AD3F61}" type="slidenum">
              <a:rPr lang="de-DE" smtClean="0"/>
              <a:t>23</a:t>
            </a:fld>
            <a:endParaRPr lang="de-DE"/>
          </a:p>
        </p:txBody>
      </p:sp>
    </p:spTree>
    <p:extLst>
      <p:ext uri="{BB962C8B-B14F-4D97-AF65-F5344CB8AC3E}">
        <p14:creationId xmlns:p14="http://schemas.microsoft.com/office/powerpoint/2010/main" val="38206119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C97FE281-48F6-4139-BF4C-F1C078AD3F61}" type="slidenum">
              <a:rPr lang="de-DE" smtClean="0"/>
              <a:t>24</a:t>
            </a:fld>
            <a:endParaRPr lang="de-DE"/>
          </a:p>
        </p:txBody>
      </p:sp>
    </p:spTree>
    <p:extLst>
      <p:ext uri="{BB962C8B-B14F-4D97-AF65-F5344CB8AC3E}">
        <p14:creationId xmlns:p14="http://schemas.microsoft.com/office/powerpoint/2010/main" val="19677402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de-DE" sz="1800" i="1" dirty="0">
                <a:effectLst/>
                <a:latin typeface="Arial" panose="020B0604020202020204" pitchFamily="34" charset="0"/>
                <a:ea typeface="Calibri" panose="020F0502020204030204" pitchFamily="34" charset="0"/>
                <a:cs typeface="Times New Roman" panose="02020603050405020304" pitchFamily="18" charset="0"/>
              </a:rPr>
              <a:t>I: In der katholischen Kirche ist der Segen ein formelhaftes Bittgebet, mit dem Gottes Schutz </a:t>
            </a:r>
            <a:r>
              <a:rPr lang="de-DE" sz="1800" i="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auf </a:t>
            </a:r>
            <a:r>
              <a:rPr lang="de-DE" sz="1800" i="1" u="none" strike="noStrike" dirty="0">
                <a:solidFill>
                  <a:srgbClr val="BA0000"/>
                </a:solidFill>
                <a:effectLst/>
                <a:latin typeface="Arial" panose="020B0604020202020204" pitchFamily="34" charset="0"/>
                <a:ea typeface="Calibri" panose="020F0502020204030204" pitchFamily="34" charset="0"/>
                <a:cs typeface="Times New Roman" panose="02020603050405020304" pitchFamily="18" charset="0"/>
                <a:hlinkClick r:id="rId3" tooltip="Person (Seite nicht vorhanden)"/>
              </a:rPr>
              <a:t>Personen</a:t>
            </a:r>
            <a:r>
              <a:rPr lang="de-DE" sz="1800" i="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Gegenstände, Orte oder auf diejenigen, die sie gebrauchen herabzurufen. Segnen darf eigentlich jede*r Getaufte – Eltern z.B. ihre Kinder usw. Alle sind gar aufgerufen zu segnen – und zwar sogar die eigenen Feinde, so steht es in der Bibel: „Segnet, die euch fluchen; tut wohl denen, die euch hassen!“ (</a:t>
            </a:r>
            <a:r>
              <a:rPr lang="de-DE" sz="1800" i="1"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Mt</a:t>
            </a:r>
            <a:r>
              <a:rPr lang="de-DE" sz="1800" i="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5,44). Dass kein Mensch vom Segen ausgeschlossen ist, beruht auf dem Glauben, dass Gott keinen Menschen bevorzugt oder benachteiligt (vgl. </a:t>
            </a:r>
            <a:r>
              <a:rPr lang="de-DE" sz="1800" i="1"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Röm</a:t>
            </a:r>
            <a:r>
              <a:rPr lang="de-DE" sz="1800" i="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2,11)  und jeder Mensch bei Gott willkommen ist und einen neuen Weg einschlagen kann.  </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i="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Nicht gesegnet werden können aber die Taten und das Tun von Unrechtem bzw. der kirchlichen Lehre widersprechenden (also z.B. der Mord, Raub). Darin liegt auch der Grund, weshalb trotz eindeutiger Apelle vieler Verbände, Priester </a:t>
            </a:r>
            <a:r>
              <a:rPr lang="de-DE" sz="1800" i="1"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u.w.</a:t>
            </a:r>
            <a:r>
              <a:rPr lang="de-DE" sz="1800" i="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die Kirche die Segnung gleichgeschlechtlicher Partnerschaften verbietet, da nach Kirchenlehre Homosexualität nicht dem Willen Gottes entspricht.  </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i="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Also: Homosexuelle Menschen dürfen gesegnet werden – nicht aber homosexuelle Handlungen bzw. der Plan, diese zu tun. Das hat zuletzt nach einer Veröffentlichung der Glaubenskongregation Anfang 2021 für viel Furore gesorgt – denn viele Menschen- darunter auch </a:t>
            </a:r>
            <a:r>
              <a:rPr lang="de-DE" sz="1800" i="1"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auch</a:t>
            </a:r>
            <a:r>
              <a:rPr lang="de-DE" sz="1800" i="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Bischöfe – erkennen an, dass in diesen Partnerschaften Liebe, Vertrauen und Treue ebenso gelebt werden. Viele Seelsorger*innen haben daraufhin ihren Protest angekündigt und zugesichert, trotz des Verbotes zu segnen. </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C97FE281-48F6-4139-BF4C-F1C078AD3F61}" type="slidenum">
              <a:rPr lang="de-DE" smtClean="0"/>
              <a:t>25</a:t>
            </a:fld>
            <a:endParaRPr lang="de-DE"/>
          </a:p>
        </p:txBody>
      </p:sp>
    </p:spTree>
    <p:extLst>
      <p:ext uri="{BB962C8B-B14F-4D97-AF65-F5344CB8AC3E}">
        <p14:creationId xmlns:p14="http://schemas.microsoft.com/office/powerpoint/2010/main" val="34263501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C97FE281-48F6-4139-BF4C-F1C078AD3F61}" type="slidenum">
              <a:rPr lang="de-DE" smtClean="0"/>
              <a:t>26</a:t>
            </a:fld>
            <a:endParaRPr lang="de-DE"/>
          </a:p>
        </p:txBody>
      </p:sp>
    </p:spTree>
    <p:extLst>
      <p:ext uri="{BB962C8B-B14F-4D97-AF65-F5344CB8AC3E}">
        <p14:creationId xmlns:p14="http://schemas.microsoft.com/office/powerpoint/2010/main" val="2872047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C97FE281-48F6-4139-BF4C-F1C078AD3F61}" type="slidenum">
              <a:rPr lang="de-DE" smtClean="0"/>
              <a:t>27</a:t>
            </a:fld>
            <a:endParaRPr lang="de-DE"/>
          </a:p>
        </p:txBody>
      </p:sp>
    </p:spTree>
    <p:extLst>
      <p:ext uri="{BB962C8B-B14F-4D97-AF65-F5344CB8AC3E}">
        <p14:creationId xmlns:p14="http://schemas.microsoft.com/office/powerpoint/2010/main" val="42903650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Bef>
                <a:spcPts val="600"/>
              </a:spcBef>
              <a:spcAft>
                <a:spcPts val="600"/>
              </a:spcAft>
            </a:pPr>
            <a:r>
              <a:rPr lang="de-DE" sz="1800" dirty="0">
                <a:solidFill>
                  <a:srgbClr val="202122"/>
                </a:solidFill>
                <a:effectLst/>
                <a:latin typeface="Arial" panose="020B0604020202020204" pitchFamily="34" charset="0"/>
                <a:ea typeface="Times New Roman" panose="02020603050405020304" pitchFamily="18" charset="0"/>
                <a:cs typeface="Times New Roman" panose="02020603050405020304" pitchFamily="18" charset="0"/>
              </a:rPr>
              <a:t>I: Im Kirchenrecht steht dazu: </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spcBef>
                <a:spcPts val="600"/>
              </a:spcBef>
              <a:spcAft>
                <a:spcPts val="600"/>
              </a:spcAft>
            </a:pPr>
            <a:r>
              <a:rPr lang="de-DE" sz="1800" dirty="0">
                <a:solidFill>
                  <a:srgbClr val="202122"/>
                </a:solidFill>
                <a:effectLst/>
                <a:latin typeface="Arial" panose="020B0604020202020204" pitchFamily="34" charset="0"/>
                <a:ea typeface="Times New Roman" panose="02020603050405020304" pitchFamily="18" charset="0"/>
              </a:rPr>
              <a:t>„Die Eheschließung zwischen zwei Getauften, von denen der eine in der katholischen Kirche getauft oder nach der Taufe in sie aufgenommen worden ist, der andere Partner aber einer Kirche oder kirchlichen Gemeinschaft zugezählt wird, die nicht in voller Gemeinschaft mit der katholischen Kirche steht, ist ohne ausdrückliche Erlaubnis der zuständigen Autorität verboten.“ Can. 1124. Die Brautleute müssen über den eheschließenden Pfarrer eine Dispens – Erlaubnis einholen.</a:t>
            </a:r>
            <a:endParaRPr lang="de-DE" sz="1800" dirty="0">
              <a:effectLst/>
              <a:latin typeface="Times New Roman" panose="02020603050405020304" pitchFamily="18" charset="0"/>
              <a:ea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C97FE281-48F6-4139-BF4C-F1C078AD3F61}" type="slidenum">
              <a:rPr lang="de-DE" smtClean="0"/>
              <a:t>28</a:t>
            </a:fld>
            <a:endParaRPr lang="de-DE"/>
          </a:p>
        </p:txBody>
      </p:sp>
    </p:spTree>
    <p:extLst>
      <p:ext uri="{BB962C8B-B14F-4D97-AF65-F5344CB8AC3E}">
        <p14:creationId xmlns:p14="http://schemas.microsoft.com/office/powerpoint/2010/main" val="32757156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C97FE281-48F6-4139-BF4C-F1C078AD3F61}" type="slidenum">
              <a:rPr lang="de-DE" smtClean="0"/>
              <a:t>29</a:t>
            </a:fld>
            <a:endParaRPr lang="de-DE"/>
          </a:p>
        </p:txBody>
      </p:sp>
    </p:spTree>
    <p:extLst>
      <p:ext uri="{BB962C8B-B14F-4D97-AF65-F5344CB8AC3E}">
        <p14:creationId xmlns:p14="http://schemas.microsoft.com/office/powerpoint/2010/main" val="3945549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C97FE281-48F6-4139-BF4C-F1C078AD3F61}" type="slidenum">
              <a:rPr lang="de-DE" smtClean="0"/>
              <a:t>3</a:t>
            </a:fld>
            <a:endParaRPr lang="de-DE"/>
          </a:p>
        </p:txBody>
      </p:sp>
    </p:spTree>
    <p:extLst>
      <p:ext uri="{BB962C8B-B14F-4D97-AF65-F5344CB8AC3E}">
        <p14:creationId xmlns:p14="http://schemas.microsoft.com/office/powerpoint/2010/main" val="15616363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C97FE281-48F6-4139-BF4C-F1C078AD3F61}" type="slidenum">
              <a:rPr lang="de-DE" smtClean="0"/>
              <a:t>30</a:t>
            </a:fld>
            <a:endParaRPr lang="de-DE"/>
          </a:p>
        </p:txBody>
      </p:sp>
    </p:spTree>
    <p:extLst>
      <p:ext uri="{BB962C8B-B14F-4D97-AF65-F5344CB8AC3E}">
        <p14:creationId xmlns:p14="http://schemas.microsoft.com/office/powerpoint/2010/main" val="28063827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de-DE" sz="1800" i="1" dirty="0">
                <a:effectLst/>
                <a:latin typeface="Arial" panose="020B0604020202020204" pitchFamily="34" charset="0"/>
                <a:ea typeface="Calibri" panose="020F0502020204030204" pitchFamily="34" charset="0"/>
                <a:cs typeface="Times New Roman" panose="02020603050405020304" pitchFamily="18" charset="0"/>
              </a:rPr>
              <a:t>I: Seit ca. 1970 gab es immer mehr Ministrantinnen, die aufgrund des Kirchenrechts, nach dem „Jeder Laie“ helfend am Altar dienen kann, Messen dienten. Allerdings war sehr umstritten, ob dies so erlaubt sei. </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i="1"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1992 kam die päpstliche Bestätigung, die Mädchen erlaubte am Altar dienen zu dürfen. Inzwischen haben weibliche Messdiener ihren männlichen "Kollegen" gar den Rang abgelaufen: Nach Angaben der </a:t>
            </a:r>
            <a:r>
              <a:rPr lang="de-DE" sz="1800" i="1"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afj</a:t>
            </a:r>
            <a:r>
              <a:rPr lang="de-DE" sz="1800" i="1"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gibt es seit Jahren in Deutschland etwas mehr weibliche (53,3 Prozent) als männliche Messdiener.</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fontAlgn="base">
              <a:spcAft>
                <a:spcPts val="750"/>
              </a:spcAft>
            </a:pPr>
            <a:r>
              <a:rPr lang="de-DE" sz="1800" i="1" dirty="0">
                <a:solidFill>
                  <a:srgbClr val="404040"/>
                </a:solidFill>
                <a:effectLst/>
                <a:latin typeface="Arial" panose="020B0604020202020204" pitchFamily="34" charset="0"/>
                <a:ea typeface="Times New Roman" panose="02020603050405020304" pitchFamily="18" charset="0"/>
              </a:rPr>
              <a:t>Der Dienst des Ministranten in seiner heutigen Form hat sich erst nach dem Zweiten Vatikanischen Konzil (1962-1965) herausgebildet.</a:t>
            </a:r>
            <a:endParaRPr lang="de-DE" sz="1800" dirty="0">
              <a:effectLst/>
              <a:latin typeface="Times New Roman" panose="02020603050405020304" pitchFamily="18" charset="0"/>
              <a:ea typeface="Times New Roman" panose="02020603050405020304" pitchFamily="18" charset="0"/>
            </a:endParaRPr>
          </a:p>
          <a:p>
            <a:pPr fontAlgn="base">
              <a:spcAft>
                <a:spcPts val="750"/>
              </a:spcAft>
            </a:pPr>
            <a:r>
              <a:rPr lang="de-DE" sz="1800" i="1" dirty="0">
                <a:solidFill>
                  <a:srgbClr val="404040"/>
                </a:solidFill>
                <a:effectLst/>
                <a:latin typeface="Arial" panose="020B0604020202020204" pitchFamily="34" charset="0"/>
                <a:ea typeface="Times New Roman" panose="02020603050405020304" pitchFamily="18" charset="0"/>
              </a:rPr>
              <a:t>Ursprünglich wurden die Hilfsdienste am Altar von jungen Klerikern (Akolythen) mit "niederen Weihen" verrichtet. Später durften auch nicht geweihte Jungen und junge Männer die Handreichungen ausüben und die Rolle des "Antwortgebers" bei den liturgischen Formeln übernehmen.</a:t>
            </a:r>
            <a:endParaRPr lang="de-DE" sz="180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de-DE" sz="1800" i="1" dirty="0">
                <a:solidFill>
                  <a:srgbClr val="333333"/>
                </a:solidFill>
                <a:effectLst/>
                <a:latin typeface="Arial" panose="020B0604020202020204" pitchFamily="34" charset="0"/>
                <a:ea typeface="Calibri" panose="020F0502020204030204" pitchFamily="34" charset="0"/>
                <a:cs typeface="Times New Roman" panose="02020603050405020304" pitchFamily="18" charset="0"/>
              </a:rPr>
              <a:t>Interessant ist aber zu wissen, dass  Ministrantinnen/Messdienerinnen heute zwar zugelassen sind, die Entscheidung aber beim Ortspfarrer liegt und dieser nicht verpflichtet ist, sie aufzunehmen. So gibt es immer noch Gemeinden, die ausschließlich Jungen als Ministranten aufnehmen z.B. in St. Vitus in </a:t>
            </a:r>
            <a:r>
              <a:rPr lang="de-DE" sz="1800" i="1" dirty="0" err="1">
                <a:solidFill>
                  <a:srgbClr val="333333"/>
                </a:solidFill>
                <a:effectLst/>
                <a:latin typeface="Arial" panose="020B0604020202020204" pitchFamily="34" charset="0"/>
                <a:ea typeface="Calibri" panose="020F0502020204030204" pitchFamily="34" charset="0"/>
                <a:cs typeface="Times New Roman" panose="02020603050405020304" pitchFamily="18" charset="0"/>
              </a:rPr>
              <a:t>Visbeck</a:t>
            </a:r>
            <a:r>
              <a:rPr lang="de-DE" sz="1800" i="1" dirty="0">
                <a:solidFill>
                  <a:srgbClr val="333333"/>
                </a:solidFill>
                <a:effectLst/>
                <a:latin typeface="Arial" panose="020B0604020202020204" pitchFamily="34" charset="0"/>
                <a:ea typeface="Calibri" panose="020F0502020204030204" pitchFamily="34" charset="0"/>
                <a:cs typeface="Times New Roman" panose="02020603050405020304" pitchFamily="18" charset="0"/>
              </a:rPr>
              <a:t>. </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Arial" panose="020B0604020202020204" pitchFamily="34" charset="0"/>
                <a:ea typeface="Calibri" panose="020F0502020204030204" pitchFamily="34" charset="0"/>
                <a:cs typeface="Times New Roman" panose="02020603050405020304" pitchFamily="18" charset="0"/>
              </a:rPr>
              <a:t> </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C97FE281-48F6-4139-BF4C-F1C078AD3F61}" type="slidenum">
              <a:rPr lang="de-DE" smtClean="0"/>
              <a:t>31</a:t>
            </a:fld>
            <a:endParaRPr lang="de-DE"/>
          </a:p>
        </p:txBody>
      </p:sp>
    </p:spTree>
    <p:extLst>
      <p:ext uri="{BB962C8B-B14F-4D97-AF65-F5344CB8AC3E}">
        <p14:creationId xmlns:p14="http://schemas.microsoft.com/office/powerpoint/2010/main" val="25721300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C97FE281-48F6-4139-BF4C-F1C078AD3F61}" type="slidenum">
              <a:rPr lang="de-DE" smtClean="0"/>
              <a:t>32</a:t>
            </a:fld>
            <a:endParaRPr lang="de-DE"/>
          </a:p>
        </p:txBody>
      </p:sp>
    </p:spTree>
    <p:extLst>
      <p:ext uri="{BB962C8B-B14F-4D97-AF65-F5344CB8AC3E}">
        <p14:creationId xmlns:p14="http://schemas.microsoft.com/office/powerpoint/2010/main" val="35395562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C97FE281-48F6-4139-BF4C-F1C078AD3F61}" type="slidenum">
              <a:rPr lang="de-DE" smtClean="0"/>
              <a:t>33</a:t>
            </a:fld>
            <a:endParaRPr lang="de-DE"/>
          </a:p>
        </p:txBody>
      </p:sp>
    </p:spTree>
    <p:extLst>
      <p:ext uri="{BB962C8B-B14F-4D97-AF65-F5344CB8AC3E}">
        <p14:creationId xmlns:p14="http://schemas.microsoft.com/office/powerpoint/2010/main" val="30053407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457200">
              <a:lnSpc>
                <a:spcPct val="107000"/>
              </a:lnSpc>
            </a:pPr>
            <a:r>
              <a:rPr lang="de-DE" sz="1800" dirty="0">
                <a:effectLst/>
                <a:latin typeface="Arial" panose="020B0604020202020204" pitchFamily="34" charset="0"/>
                <a:ea typeface="Calibri" panose="020F0502020204030204" pitchFamily="34" charset="0"/>
                <a:cs typeface="Times New Roman" panose="02020603050405020304" pitchFamily="18" charset="0"/>
              </a:rPr>
              <a:t>I: I: Matthäus 23,37 (Henne): Wie oft wollte ich deine Kinder sammeln, so wie eine Henne ihre Küken unter ihre Flügel nimmt;</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de-DE" sz="1800" dirty="0">
                <a:effectLst/>
                <a:latin typeface="Arial" panose="020B0604020202020204" pitchFamily="34" charset="0"/>
                <a:ea typeface="Calibri" panose="020F0502020204030204" pitchFamily="34" charset="0"/>
                <a:cs typeface="Times New Roman" panose="02020603050405020304" pitchFamily="18" charset="0"/>
              </a:rPr>
              <a:t>Psalm 22,10 (Hebamme) Du bist es, der mich aus dem Schoß meiner Mutter zog, der mich anvertraut der Brust meiner Mutter.</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de-DE" sz="1800" dirty="0" err="1">
                <a:effectLst/>
                <a:latin typeface="Arial" panose="020B0604020202020204" pitchFamily="34" charset="0"/>
                <a:ea typeface="Calibri" panose="020F0502020204030204" pitchFamily="34" charset="0"/>
                <a:cs typeface="Times New Roman" panose="02020603050405020304" pitchFamily="18" charset="0"/>
              </a:rPr>
              <a:t>Hosea</a:t>
            </a:r>
            <a:r>
              <a:rPr lang="de-DE" sz="1800" dirty="0">
                <a:effectLst/>
                <a:latin typeface="Arial" panose="020B0604020202020204" pitchFamily="34" charset="0"/>
                <a:ea typeface="Calibri" panose="020F0502020204030204" pitchFamily="34" charset="0"/>
                <a:cs typeface="Times New Roman" panose="02020603050405020304" pitchFamily="18" charset="0"/>
              </a:rPr>
              <a:t> 11, 4 (Mutter) Ich war da für sie wie die, die den Säugling an ihre Wangen heben. Ich neigte mich ihm zu und gab ihm zu essen.</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de-DE" sz="1800" dirty="0">
                <a:effectLst/>
                <a:latin typeface="Arial" panose="020B0604020202020204" pitchFamily="34" charset="0"/>
                <a:ea typeface="Calibri" panose="020F0502020204030204" pitchFamily="34" charset="0"/>
                <a:cs typeface="Times New Roman" panose="02020603050405020304" pitchFamily="18" charset="0"/>
              </a:rPr>
              <a:t>Darüber hinaus finden sich viele Muttervergleiche: Als Trösterin der Kinder, als Gebärerin, Als Bärenmutter, als Adlermutter….</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de-DE" sz="1800" dirty="0">
                <a:effectLst/>
                <a:latin typeface="Arial" panose="020B0604020202020204" pitchFamily="34" charset="0"/>
                <a:ea typeface="Calibri" panose="020F0502020204030204" pitchFamily="34" charset="0"/>
                <a:cs typeface="Times New Roman" panose="02020603050405020304" pitchFamily="18" charset="0"/>
              </a:rPr>
              <a:t> </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de-DE" sz="1800" dirty="0">
                <a:effectLst/>
                <a:latin typeface="Arial" panose="020B0604020202020204" pitchFamily="34" charset="0"/>
                <a:ea typeface="Calibri" panose="020F0502020204030204" pitchFamily="34" charset="0"/>
                <a:cs typeface="Times New Roman" panose="02020603050405020304" pitchFamily="18" charset="0"/>
              </a:rPr>
              <a:t>Gott wird in der Bibel immer wieder als Richter und gerechter Rechtschaffender betitelt- es findet sich aber kein Vergleich als Richterin (weibl.). Dies erklärt sich mit dem historischen Kontexten der Bibel, in denen nur Männer die Richterposition innehatten.</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C97FE281-48F6-4139-BF4C-F1C078AD3F61}" type="slidenum">
              <a:rPr lang="de-DE" smtClean="0"/>
              <a:t>34</a:t>
            </a:fld>
            <a:endParaRPr lang="de-DE"/>
          </a:p>
        </p:txBody>
      </p:sp>
    </p:spTree>
    <p:extLst>
      <p:ext uri="{BB962C8B-B14F-4D97-AF65-F5344CB8AC3E}">
        <p14:creationId xmlns:p14="http://schemas.microsoft.com/office/powerpoint/2010/main" val="28247454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C97FE281-48F6-4139-BF4C-F1C078AD3F61}" type="slidenum">
              <a:rPr lang="de-DE" smtClean="0"/>
              <a:t>35</a:t>
            </a:fld>
            <a:endParaRPr lang="de-DE"/>
          </a:p>
        </p:txBody>
      </p:sp>
    </p:spTree>
    <p:extLst>
      <p:ext uri="{BB962C8B-B14F-4D97-AF65-F5344CB8AC3E}">
        <p14:creationId xmlns:p14="http://schemas.microsoft.com/office/powerpoint/2010/main" val="4874700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C97FE281-48F6-4139-BF4C-F1C078AD3F61}" type="slidenum">
              <a:rPr lang="de-DE" smtClean="0"/>
              <a:t>36</a:t>
            </a:fld>
            <a:endParaRPr lang="de-DE"/>
          </a:p>
        </p:txBody>
      </p:sp>
    </p:spTree>
    <p:extLst>
      <p:ext uri="{BB962C8B-B14F-4D97-AF65-F5344CB8AC3E}">
        <p14:creationId xmlns:p14="http://schemas.microsoft.com/office/powerpoint/2010/main" val="2661017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i="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 Das zweite Vatikanische Konzil bezeichnet die Kirche als „gleichsam das Sakrament, das heißt Zeichen und Werkzeug für die innigste Vereinigung mit Gott wie für die Einheit der ganzen Menschheit“, und als „allumfassendes Heilssakrament“ (Kirchenkonstitution n. 1. 48; vgl. 59).</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C97FE281-48F6-4139-BF4C-F1C078AD3F61}" type="slidenum">
              <a:rPr lang="de-DE" smtClean="0"/>
              <a:t>37</a:t>
            </a:fld>
            <a:endParaRPr lang="de-DE"/>
          </a:p>
        </p:txBody>
      </p:sp>
    </p:spTree>
    <p:extLst>
      <p:ext uri="{BB962C8B-B14F-4D97-AF65-F5344CB8AC3E}">
        <p14:creationId xmlns:p14="http://schemas.microsoft.com/office/powerpoint/2010/main" val="4494558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C97FE281-48F6-4139-BF4C-F1C078AD3F61}" type="slidenum">
              <a:rPr lang="de-DE" smtClean="0"/>
              <a:t>38</a:t>
            </a:fld>
            <a:endParaRPr lang="de-DE"/>
          </a:p>
        </p:txBody>
      </p:sp>
    </p:spTree>
    <p:extLst>
      <p:ext uri="{BB962C8B-B14F-4D97-AF65-F5344CB8AC3E}">
        <p14:creationId xmlns:p14="http://schemas.microsoft.com/office/powerpoint/2010/main" val="6672342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C97FE281-48F6-4139-BF4C-F1C078AD3F61}" type="slidenum">
              <a:rPr lang="de-DE" smtClean="0"/>
              <a:t>39</a:t>
            </a:fld>
            <a:endParaRPr lang="de-DE"/>
          </a:p>
        </p:txBody>
      </p:sp>
    </p:spTree>
    <p:extLst>
      <p:ext uri="{BB962C8B-B14F-4D97-AF65-F5344CB8AC3E}">
        <p14:creationId xmlns:p14="http://schemas.microsoft.com/office/powerpoint/2010/main" val="21827257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de-DE" sz="1200" i="1" dirty="0">
                <a:effectLst/>
                <a:latin typeface="Arial" panose="020B0604020202020204" pitchFamily="34" charset="0"/>
                <a:ea typeface="Calibri" panose="020F0502020204030204" pitchFamily="34" charset="0"/>
                <a:cs typeface="Times New Roman" panose="02020603050405020304" pitchFamily="18" charset="0"/>
              </a:rPr>
              <a:t>I.: P</a:t>
            </a:r>
            <a:r>
              <a:rPr lang="de-DE" sz="12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3" tooltip="Psalmen erklärt – Christliches Lexikon | LOGO aktiv"/>
              </a:rPr>
              <a:t>s</a:t>
            </a:r>
            <a:r>
              <a:rPr lang="de-DE" sz="1200" i="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7,10: „Die Bosheit der Frevler finde ein Ende, doch gib dem Gerechten Bestand, gerechter </a:t>
            </a:r>
            <a:r>
              <a:rPr lang="de-DE" sz="12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tooltip="Gott im Lexikon von LOGO aktiv"/>
              </a:rPr>
              <a:t>Gott</a:t>
            </a:r>
            <a:r>
              <a:rPr lang="de-DE" sz="1200" i="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der </a:t>
            </a:r>
            <a:r>
              <a:rPr lang="de-DE" sz="1200" i="1" dirty="0">
                <a:effectLst/>
                <a:latin typeface="Arial" panose="020B0604020202020204" pitchFamily="34" charset="0"/>
                <a:ea typeface="Calibri" panose="020F0502020204030204" pitchFamily="34" charset="0"/>
                <a:cs typeface="Times New Roman" panose="02020603050405020304" pitchFamily="18" charset="0"/>
              </a:rPr>
              <a:t>du auf Herz und Nieren prüfst.</a:t>
            </a:r>
            <a:r>
              <a:rPr lang="de-DE" sz="1200" i="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200" i="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 Petr: „Dazu seid ihr berufen worden; denn auch Christus hat für euch gelitten und euch ein Beispiel gegeben, damit ihr </a:t>
            </a:r>
            <a:r>
              <a:rPr lang="de-DE" sz="1200" i="1" dirty="0">
                <a:effectLst/>
                <a:latin typeface="Arial" panose="020B0604020202020204" pitchFamily="34" charset="0"/>
                <a:ea typeface="Calibri" panose="020F0502020204030204" pitchFamily="34" charset="0"/>
                <a:cs typeface="Times New Roman" panose="02020603050405020304" pitchFamily="18" charset="0"/>
              </a:rPr>
              <a:t>seinen Spuren folgt</a:t>
            </a:r>
            <a:r>
              <a:rPr lang="de-DE" sz="1200" i="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200" i="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Ijob 38,8-11:</a:t>
            </a:r>
            <a:r>
              <a:rPr lang="de-DE" sz="12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tooltip="Gott im Lexikon von LOGO aktiv"/>
              </a:rPr>
              <a:t>Gott</a:t>
            </a:r>
            <a:r>
              <a:rPr lang="de-DE" sz="1200" i="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der Herr, antwortet </a:t>
            </a:r>
            <a:r>
              <a:rPr lang="de-DE" sz="12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tooltip="Ijob im Lexikon von LOGO aktiv"/>
              </a:rPr>
              <a:t>Ijob </a:t>
            </a:r>
            <a:r>
              <a:rPr lang="de-DE" sz="1200" i="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aus dem Wettersturm: „Wer verschloss das </a:t>
            </a:r>
            <a:r>
              <a:rPr lang="de-DE" sz="12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tooltip="Meer im Lexikon von LOGO aktiv"/>
              </a:rPr>
              <a:t>Meer </a:t>
            </a:r>
            <a:r>
              <a:rPr lang="de-DE" sz="1200" i="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mit Toren, als schäumend es dem Mutterschoß entquoll, als Wolken ich zum Kleid ihm machte, ihm zur Windel dunklen Dunst, als ich ihm ausbrach meine Grenze, ihm Tor und Riegel setzte und sprach: </a:t>
            </a:r>
            <a:r>
              <a:rPr lang="de-DE" sz="1200" i="1" dirty="0">
                <a:effectLst/>
                <a:latin typeface="Arial" panose="020B0604020202020204" pitchFamily="34" charset="0"/>
                <a:ea typeface="Calibri" panose="020F0502020204030204" pitchFamily="34" charset="0"/>
                <a:cs typeface="Times New Roman" panose="02020603050405020304" pitchFamily="18" charset="0"/>
              </a:rPr>
              <a:t>Bis hierher</a:t>
            </a:r>
            <a:r>
              <a:rPr lang="de-DE" sz="1200" i="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darfst du </a:t>
            </a:r>
            <a:r>
              <a:rPr lang="de-DE" sz="1200" i="1" dirty="0">
                <a:effectLst/>
                <a:latin typeface="Arial" panose="020B0604020202020204" pitchFamily="34" charset="0"/>
                <a:ea typeface="Calibri" panose="020F0502020204030204" pitchFamily="34" charset="0"/>
                <a:cs typeface="Times New Roman" panose="02020603050405020304" pitchFamily="18" charset="0"/>
              </a:rPr>
              <a:t>und nicht weiter</a:t>
            </a:r>
            <a:r>
              <a:rPr lang="de-DE" sz="1200" i="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hier muss sich legen deiner Wogen Stolz“ </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C97FE281-48F6-4139-BF4C-F1C078AD3F61}" type="slidenum">
              <a:rPr lang="de-DE" smtClean="0"/>
              <a:t>4</a:t>
            </a:fld>
            <a:endParaRPr lang="de-DE"/>
          </a:p>
        </p:txBody>
      </p:sp>
    </p:spTree>
    <p:extLst>
      <p:ext uri="{BB962C8B-B14F-4D97-AF65-F5344CB8AC3E}">
        <p14:creationId xmlns:p14="http://schemas.microsoft.com/office/powerpoint/2010/main" val="37036426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solidFill>
                  <a:srgbClr val="262626"/>
                </a:solidFill>
                <a:effectLst/>
                <a:latin typeface="Arial" panose="020B0604020202020204" pitchFamily="34" charset="0"/>
                <a:ea typeface="Calibri" panose="020F0502020204030204" pitchFamily="34" charset="0"/>
                <a:cs typeface="Times New Roman" panose="02020603050405020304" pitchFamily="18" charset="0"/>
              </a:rPr>
              <a:t>I: Grund ist unter anderem die „natürliche Ähnlichkeit“ (</a:t>
            </a:r>
            <a:r>
              <a:rPr lang="de-DE" sz="1800" dirty="0" err="1">
                <a:solidFill>
                  <a:srgbClr val="262626"/>
                </a:solidFill>
                <a:effectLst/>
                <a:latin typeface="Arial" panose="020B0604020202020204" pitchFamily="34" charset="0"/>
                <a:ea typeface="Calibri" panose="020F0502020204030204" pitchFamily="34" charset="0"/>
                <a:cs typeface="Times New Roman" panose="02020603050405020304" pitchFamily="18" charset="0"/>
              </a:rPr>
              <a:t>similitudo</a:t>
            </a:r>
            <a:r>
              <a:rPr lang="de-DE" sz="1800" dirty="0">
                <a:solidFill>
                  <a:srgbClr val="262626"/>
                </a:solidFill>
                <a:effectLst/>
                <a:latin typeface="Arial" panose="020B0604020202020204" pitchFamily="34" charset="0"/>
                <a:ea typeface="Calibri" panose="020F0502020204030204" pitchFamily="34" charset="0"/>
                <a:cs typeface="Times New Roman" panose="02020603050405020304" pitchFamily="18" charset="0"/>
              </a:rPr>
              <a:t> naturalis) „zwischen Christus und männlichen Priestern, die diesen in der Feier der Eucharistie sakramental repräsentieren. Die evangelische Kirche sieht das hingegen anders: „Die in der Grammatik der Schöpfung eingezeichnete Geschlechterdifferenz hat hier für Symbolhandlungen im Gottesdienst keine Bedeutung. Zur Not können auch nicht ordinierte Gläubige dem Herrenmahl vorstehen. Ordinierte Personen aber sind Sachwalter einer ihnen übertragenen Aufgabe, sie müssen eine innere Berufung (</a:t>
            </a:r>
            <a:r>
              <a:rPr lang="de-DE" sz="1800" dirty="0" err="1">
                <a:solidFill>
                  <a:srgbClr val="262626"/>
                </a:solidFill>
                <a:effectLst/>
                <a:latin typeface="Arial" panose="020B0604020202020204" pitchFamily="34" charset="0"/>
                <a:ea typeface="Calibri" panose="020F0502020204030204" pitchFamily="34" charset="0"/>
                <a:cs typeface="Times New Roman" panose="02020603050405020304" pitchFamily="18" charset="0"/>
              </a:rPr>
              <a:t>vocatio</a:t>
            </a:r>
            <a:r>
              <a:rPr lang="de-DE" sz="1800" dirty="0">
                <a:solidFill>
                  <a:srgbClr val="262626"/>
                </a:solidFill>
                <a:effectLst/>
                <a:latin typeface="Arial" panose="020B0604020202020204" pitchFamily="34" charset="0"/>
                <a:ea typeface="Calibri" panose="020F0502020204030204" pitchFamily="34" charset="0"/>
                <a:cs typeface="Times New Roman" panose="02020603050405020304" pitchFamily="18" charset="0"/>
              </a:rPr>
              <a:t> </a:t>
            </a:r>
            <a:r>
              <a:rPr lang="de-DE" sz="1800" dirty="0" err="1">
                <a:solidFill>
                  <a:srgbClr val="262626"/>
                </a:solidFill>
                <a:effectLst/>
                <a:latin typeface="Arial" panose="020B0604020202020204" pitchFamily="34" charset="0"/>
                <a:ea typeface="Calibri" panose="020F0502020204030204" pitchFamily="34" charset="0"/>
                <a:cs typeface="Times New Roman" panose="02020603050405020304" pitchFamily="18" charset="0"/>
              </a:rPr>
              <a:t>interna</a:t>
            </a:r>
            <a:r>
              <a:rPr lang="de-DE" sz="1800" dirty="0">
                <a:solidFill>
                  <a:srgbClr val="262626"/>
                </a:solidFill>
                <a:effectLst/>
                <a:latin typeface="Arial" panose="020B0604020202020204" pitchFamily="34" charset="0"/>
                <a:ea typeface="Calibri" panose="020F0502020204030204" pitchFamily="34" charset="0"/>
                <a:cs typeface="Times New Roman" panose="02020603050405020304" pitchFamily="18" charset="0"/>
              </a:rPr>
              <a:t>) mitbringen und entsprechende Kompetenzen ausbilden, dann können sie ordiniert werden.“</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C97FE281-48F6-4139-BF4C-F1C078AD3F61}" type="slidenum">
              <a:rPr lang="de-DE" smtClean="0"/>
              <a:t>40</a:t>
            </a:fld>
            <a:endParaRPr lang="de-DE"/>
          </a:p>
        </p:txBody>
      </p:sp>
    </p:spTree>
    <p:extLst>
      <p:ext uri="{BB962C8B-B14F-4D97-AF65-F5344CB8AC3E}">
        <p14:creationId xmlns:p14="http://schemas.microsoft.com/office/powerpoint/2010/main" val="27263425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i="1" dirty="0">
                <a:solidFill>
                  <a:srgbClr val="333333"/>
                </a:solidFill>
                <a:effectLst/>
                <a:latin typeface="Arial" panose="020B0604020202020204" pitchFamily="34" charset="0"/>
                <a:ea typeface="Calibri" panose="020F0502020204030204" pitchFamily="34" charset="0"/>
                <a:cs typeface="Times New Roman" panose="02020603050405020304" pitchFamily="18" charset="0"/>
              </a:rPr>
              <a:t>I: Überlieferungen liturgischer Weihegebete aus den ersten christlichen Jahrhunderten bezeugen eine frühe Praxis der Frauenordination zu Gemeindevorsteherinnen und Diakoninnen. In der „</a:t>
            </a:r>
            <a:r>
              <a:rPr lang="de-DE" sz="1800" i="1" dirty="0" err="1">
                <a:solidFill>
                  <a:srgbClr val="333333"/>
                </a:solidFill>
                <a:effectLst/>
                <a:latin typeface="Arial" panose="020B0604020202020204" pitchFamily="34" charset="0"/>
                <a:ea typeface="Calibri" panose="020F0502020204030204" pitchFamily="34" charset="0"/>
                <a:cs typeface="Times New Roman" panose="02020603050405020304" pitchFamily="18" charset="0"/>
              </a:rPr>
              <a:t>Constitutiones</a:t>
            </a:r>
            <a:r>
              <a:rPr lang="de-DE" sz="1800" i="1" dirty="0">
                <a:solidFill>
                  <a:srgbClr val="333333"/>
                </a:solidFill>
                <a:effectLst/>
                <a:latin typeface="Arial" panose="020B0604020202020204" pitchFamily="34" charset="0"/>
                <a:ea typeface="Calibri" panose="020F0502020204030204" pitchFamily="34" charset="0"/>
                <a:cs typeface="Times New Roman" panose="02020603050405020304" pitchFamily="18" charset="0"/>
              </a:rPr>
              <a:t> Apostolorum“ aus dem 4. Jahrhundert werden diese vier Frauen namentlich genannt und damit belegt,  dass ihnen von Bischöfen offiziell und gültig die Nachfolge der Apostel aufgetragen worden ist. </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C97FE281-48F6-4139-BF4C-F1C078AD3F61}" type="slidenum">
              <a:rPr lang="de-DE" smtClean="0"/>
              <a:t>43</a:t>
            </a:fld>
            <a:endParaRPr lang="de-DE"/>
          </a:p>
        </p:txBody>
      </p:sp>
    </p:spTree>
    <p:extLst>
      <p:ext uri="{BB962C8B-B14F-4D97-AF65-F5344CB8AC3E}">
        <p14:creationId xmlns:p14="http://schemas.microsoft.com/office/powerpoint/2010/main" val="17599153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Bef>
                <a:spcPts val="600"/>
              </a:spcBef>
              <a:spcAft>
                <a:spcPts val="600"/>
              </a:spcAft>
            </a:pPr>
            <a:r>
              <a:rPr lang="de-DE" sz="1800" i="1" dirty="0">
                <a:effectLst/>
                <a:latin typeface="Arial" panose="020B0604020202020204" pitchFamily="34" charset="0"/>
                <a:ea typeface="Times New Roman" panose="02020603050405020304" pitchFamily="18" charset="0"/>
              </a:rPr>
              <a:t>I: Bei </a:t>
            </a:r>
            <a:r>
              <a:rPr lang="de-DE" sz="1800" b="1" i="1" dirty="0">
                <a:effectLst/>
                <a:latin typeface="Arial" panose="020B0604020202020204" pitchFamily="34" charset="0"/>
                <a:ea typeface="Times New Roman" panose="02020603050405020304" pitchFamily="18" charset="0"/>
              </a:rPr>
              <a:t>Päpstin Johanna</a:t>
            </a:r>
            <a:r>
              <a:rPr lang="de-DE" sz="1800" i="1" dirty="0">
                <a:effectLst/>
                <a:latin typeface="Arial" panose="020B0604020202020204" pitchFamily="34" charset="0"/>
                <a:ea typeface="Times New Roman" panose="02020603050405020304" pitchFamily="18" charset="0"/>
              </a:rPr>
              <a:t> handelt es sich um eine Legende, der von einer sich als Mann ausgebenden gelehrten Frau erzählt, die als Papst amtiert haben soll – in der kulturellen und </a:t>
            </a:r>
            <a:r>
              <a:rPr lang="de-DE" sz="1800" i="1" u="none" dirty="0">
                <a:solidFill>
                  <a:srgbClr val="080E1A"/>
                </a:solidFill>
                <a:effectLst/>
                <a:latin typeface="Arial" panose="020B0604020202020204" pitchFamily="34" charset="0"/>
                <a:ea typeface="Times New Roman" panose="02020603050405020304" pitchFamily="18" charset="0"/>
              </a:rPr>
              <a:t>kulturhistorischen </a:t>
            </a:r>
            <a:r>
              <a:rPr lang="de-DE" sz="1800" i="1" dirty="0">
                <a:effectLst/>
                <a:latin typeface="Arial" panose="020B0604020202020204" pitchFamily="34" charset="0"/>
                <a:ea typeface="Times New Roman" panose="02020603050405020304" pitchFamily="18" charset="0"/>
              </a:rPr>
              <a:t>Betrachtung zumeist identifiziert mit </a:t>
            </a:r>
            <a:r>
              <a:rPr lang="de-DE" sz="1800" i="1" u="none" dirty="0">
                <a:solidFill>
                  <a:srgbClr val="080E1A"/>
                </a:solidFill>
                <a:effectLst/>
                <a:latin typeface="Arial" panose="020B0604020202020204" pitchFamily="34" charset="0"/>
                <a:ea typeface="Times New Roman" panose="02020603050405020304" pitchFamily="18" charset="0"/>
              </a:rPr>
              <a:t>Johannes VIII. im </a:t>
            </a:r>
            <a:r>
              <a:rPr lang="de-DE" sz="1800" i="1" dirty="0">
                <a:effectLst/>
                <a:latin typeface="Arial" panose="020B0604020202020204" pitchFamily="34" charset="0"/>
                <a:ea typeface="Times New Roman" panose="02020603050405020304" pitchFamily="18" charset="0"/>
              </a:rPr>
              <a:t>9. Jahrhundert. </a:t>
            </a:r>
            <a:endParaRPr lang="de-DE" sz="1800" dirty="0">
              <a:effectLst/>
              <a:latin typeface="Times New Roman" panose="02020603050405020304" pitchFamily="18" charset="0"/>
              <a:ea typeface="Times New Roman" panose="02020603050405020304" pitchFamily="18" charset="0"/>
            </a:endParaRPr>
          </a:p>
          <a:p>
            <a:pPr>
              <a:spcBef>
                <a:spcPts val="600"/>
              </a:spcBef>
              <a:spcAft>
                <a:spcPts val="600"/>
              </a:spcAft>
            </a:pPr>
            <a:r>
              <a:rPr lang="de-DE" sz="1800" i="1" dirty="0">
                <a:effectLst/>
                <a:latin typeface="Arial" panose="020B0604020202020204" pitchFamily="34" charset="0"/>
                <a:ea typeface="Times New Roman" panose="02020603050405020304" pitchFamily="18" charset="0"/>
              </a:rPr>
              <a:t>Die heutige </a:t>
            </a:r>
            <a:r>
              <a:rPr lang="de-DE" sz="1800" i="1" u="none" dirty="0">
                <a:solidFill>
                  <a:srgbClr val="0000FF"/>
                </a:solidFill>
                <a:effectLst/>
                <a:latin typeface="Arial" panose="020B0604020202020204" pitchFamily="34" charset="0"/>
                <a:ea typeface="Times New Roman" panose="02020603050405020304" pitchFamily="18" charset="0"/>
              </a:rPr>
              <a:t>Geschichtswissenschaft geht</a:t>
            </a:r>
            <a:r>
              <a:rPr lang="de-DE" sz="1800" i="1" dirty="0">
                <a:effectLst/>
                <a:latin typeface="Arial" panose="020B0604020202020204" pitchFamily="34" charset="0"/>
                <a:ea typeface="Times New Roman" panose="02020603050405020304" pitchFamily="18" charset="0"/>
              </a:rPr>
              <a:t> jedoch davon aus, dass es kein reales historisches Vorbild für Johanna gab, die Legende also rein erfunden ist.</a:t>
            </a:r>
            <a:endParaRPr lang="de-DE" sz="1800" dirty="0">
              <a:effectLst/>
              <a:latin typeface="Times New Roman" panose="02020603050405020304" pitchFamily="18" charset="0"/>
              <a:ea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C97FE281-48F6-4139-BF4C-F1C078AD3F61}" type="slidenum">
              <a:rPr lang="de-DE" smtClean="0"/>
              <a:t>46</a:t>
            </a:fld>
            <a:endParaRPr lang="de-DE"/>
          </a:p>
        </p:txBody>
      </p:sp>
    </p:spTree>
    <p:extLst>
      <p:ext uri="{BB962C8B-B14F-4D97-AF65-F5344CB8AC3E}">
        <p14:creationId xmlns:p14="http://schemas.microsoft.com/office/powerpoint/2010/main" val="36503785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Glückwunsch: Du hast das Zeug zur Päpstin! </a:t>
            </a:r>
          </a:p>
        </p:txBody>
      </p:sp>
      <p:sp>
        <p:nvSpPr>
          <p:cNvPr id="4" name="Foliennummernplatzhalter 3"/>
          <p:cNvSpPr>
            <a:spLocks noGrp="1"/>
          </p:cNvSpPr>
          <p:nvPr>
            <p:ph type="sldNum" sz="quarter" idx="5"/>
          </p:nvPr>
        </p:nvSpPr>
        <p:spPr/>
        <p:txBody>
          <a:bodyPr/>
          <a:lstStyle/>
          <a:p>
            <a:fld id="{C97FE281-48F6-4139-BF4C-F1C078AD3F61}" type="slidenum">
              <a:rPr lang="de-DE" smtClean="0"/>
              <a:t>48</a:t>
            </a:fld>
            <a:endParaRPr lang="de-DE"/>
          </a:p>
        </p:txBody>
      </p:sp>
    </p:spTree>
    <p:extLst>
      <p:ext uri="{BB962C8B-B14F-4D97-AF65-F5344CB8AC3E}">
        <p14:creationId xmlns:p14="http://schemas.microsoft.com/office/powerpoint/2010/main" val="26675996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Nach aktueller und verbindlicher unveränderlicher Lehre ist Frauen der Zugang zu höheren Ämtern in der katholischen Kirche untersagt. Die Annahme der Titel und Funktionen führt zum sofortigem Ausschluss aus der Gemeinschaft der Kirche – der Exkommunikation. (vgl. Priesterinnenbewegung). Daher fällt die Siegerin des Quiz auf die zweite Fragestufe zurück und verlässt als Ministrantin die Show- sofern sie in einer Gemeinde lebt, in der der Ortspfarrer Mädchen/Frauen einsetzt. Wir erwarten Freude und Demut bezüglich dieses ehrenvollen Dienstes – in dem sie sicherlich viele ihrer heute bewiesenen </a:t>
            </a:r>
            <a:r>
              <a:rPr lang="de-DE" dirty="0" err="1"/>
              <a:t>Know-Hows</a:t>
            </a:r>
            <a:r>
              <a:rPr lang="de-DE" dirty="0"/>
              <a:t> einbringen kann. Schade, wäre sie ein Mann, hätte sie das Zeug zum Papst</a:t>
            </a:r>
          </a:p>
        </p:txBody>
      </p:sp>
      <p:sp>
        <p:nvSpPr>
          <p:cNvPr id="4" name="Foliennummernplatzhalter 3"/>
          <p:cNvSpPr>
            <a:spLocks noGrp="1"/>
          </p:cNvSpPr>
          <p:nvPr>
            <p:ph type="sldNum" sz="quarter" idx="5"/>
          </p:nvPr>
        </p:nvSpPr>
        <p:spPr/>
        <p:txBody>
          <a:bodyPr/>
          <a:lstStyle/>
          <a:p>
            <a:fld id="{C97FE281-48F6-4139-BF4C-F1C078AD3F61}" type="slidenum">
              <a:rPr lang="de-DE" smtClean="0"/>
              <a:t>49</a:t>
            </a:fld>
            <a:endParaRPr lang="de-DE"/>
          </a:p>
        </p:txBody>
      </p:sp>
    </p:spTree>
    <p:extLst>
      <p:ext uri="{BB962C8B-B14F-4D97-AF65-F5344CB8AC3E}">
        <p14:creationId xmlns:p14="http://schemas.microsoft.com/office/powerpoint/2010/main" val="37051305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C97FE281-48F6-4139-BF4C-F1C078AD3F61}" type="slidenum">
              <a:rPr lang="de-DE" smtClean="0"/>
              <a:t>5</a:t>
            </a:fld>
            <a:endParaRPr lang="de-DE"/>
          </a:p>
        </p:txBody>
      </p:sp>
    </p:spTree>
    <p:extLst>
      <p:ext uri="{BB962C8B-B14F-4D97-AF65-F5344CB8AC3E}">
        <p14:creationId xmlns:p14="http://schemas.microsoft.com/office/powerpoint/2010/main" val="2606672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C97FE281-48F6-4139-BF4C-F1C078AD3F61}" type="slidenum">
              <a:rPr lang="de-DE" smtClean="0"/>
              <a:t>6</a:t>
            </a:fld>
            <a:endParaRPr lang="de-DE"/>
          </a:p>
        </p:txBody>
      </p:sp>
    </p:spTree>
    <p:extLst>
      <p:ext uri="{BB962C8B-B14F-4D97-AF65-F5344CB8AC3E}">
        <p14:creationId xmlns:p14="http://schemas.microsoft.com/office/powerpoint/2010/main" val="26402274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C97FE281-48F6-4139-BF4C-F1C078AD3F61}" type="slidenum">
              <a:rPr lang="de-DE" smtClean="0"/>
              <a:t>7</a:t>
            </a:fld>
            <a:endParaRPr lang="de-DE"/>
          </a:p>
        </p:txBody>
      </p:sp>
    </p:spTree>
    <p:extLst>
      <p:ext uri="{BB962C8B-B14F-4D97-AF65-F5344CB8AC3E}">
        <p14:creationId xmlns:p14="http://schemas.microsoft.com/office/powerpoint/2010/main" val="28653261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C97FE281-48F6-4139-BF4C-F1C078AD3F61}" type="slidenum">
              <a:rPr lang="de-DE" smtClean="0"/>
              <a:t>8</a:t>
            </a:fld>
            <a:endParaRPr lang="de-DE"/>
          </a:p>
        </p:txBody>
      </p:sp>
    </p:spTree>
    <p:extLst>
      <p:ext uri="{BB962C8B-B14F-4D97-AF65-F5344CB8AC3E}">
        <p14:creationId xmlns:p14="http://schemas.microsoft.com/office/powerpoint/2010/main" val="27085402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C97FE281-48F6-4139-BF4C-F1C078AD3F61}" type="slidenum">
              <a:rPr lang="de-DE" smtClean="0"/>
              <a:t>9</a:t>
            </a:fld>
            <a:endParaRPr lang="de-DE"/>
          </a:p>
        </p:txBody>
      </p:sp>
    </p:spTree>
    <p:extLst>
      <p:ext uri="{BB962C8B-B14F-4D97-AF65-F5344CB8AC3E}">
        <p14:creationId xmlns:p14="http://schemas.microsoft.com/office/powerpoint/2010/main" val="30135560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E40F0A-CA60-4B85-B9D5-F51CCD21BB1F}"/>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de-AT"/>
          </a:p>
        </p:txBody>
      </p:sp>
      <p:sp>
        <p:nvSpPr>
          <p:cNvPr id="3" name="Untertitel 2">
            <a:extLst>
              <a:ext uri="{FF2B5EF4-FFF2-40B4-BE49-F238E27FC236}">
                <a16:creationId xmlns:a16="http://schemas.microsoft.com/office/drawing/2014/main" id="{DD9573B9-9648-426C-A1CA-EFCF7E5DDC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AT"/>
          </a:p>
        </p:txBody>
      </p:sp>
      <p:sp>
        <p:nvSpPr>
          <p:cNvPr id="4" name="Datumsplatzhalter 3">
            <a:extLst>
              <a:ext uri="{FF2B5EF4-FFF2-40B4-BE49-F238E27FC236}">
                <a16:creationId xmlns:a16="http://schemas.microsoft.com/office/drawing/2014/main" id="{554D7147-E393-4FF1-84F7-BE2C9C240840}"/>
              </a:ext>
            </a:extLst>
          </p:cNvPr>
          <p:cNvSpPr>
            <a:spLocks noGrp="1"/>
          </p:cNvSpPr>
          <p:nvPr>
            <p:ph type="dt" sz="half" idx="10"/>
          </p:nvPr>
        </p:nvSpPr>
        <p:spPr/>
        <p:txBody>
          <a:bodyPr/>
          <a:lstStyle/>
          <a:p>
            <a:fld id="{5B94CAB1-7F70-4FAA-83BB-7E489C0BCEFD}" type="datetimeFigureOut">
              <a:rPr lang="de-AT" smtClean="0"/>
              <a:t>14.10.2021</a:t>
            </a:fld>
            <a:endParaRPr lang="de-AT"/>
          </a:p>
        </p:txBody>
      </p:sp>
      <p:sp>
        <p:nvSpPr>
          <p:cNvPr id="5" name="Fußzeilenplatzhalter 4">
            <a:extLst>
              <a:ext uri="{FF2B5EF4-FFF2-40B4-BE49-F238E27FC236}">
                <a16:creationId xmlns:a16="http://schemas.microsoft.com/office/drawing/2014/main" id="{6E9E79D2-D47A-4B8C-AF14-50F5C0D4BD86}"/>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5021F92C-E151-4886-ADC3-D2F0B4CA75CB}"/>
              </a:ext>
            </a:extLst>
          </p:cNvPr>
          <p:cNvSpPr>
            <a:spLocks noGrp="1"/>
          </p:cNvSpPr>
          <p:nvPr>
            <p:ph type="sldNum" sz="quarter" idx="12"/>
          </p:nvPr>
        </p:nvSpPr>
        <p:spPr/>
        <p:txBody>
          <a:bodyPr/>
          <a:lstStyle/>
          <a:p>
            <a:fld id="{D7C07A06-13F1-4B5A-B124-C4B70AF12CB9}" type="slidenum">
              <a:rPr lang="de-AT" smtClean="0"/>
              <a:t>‹Nr.›</a:t>
            </a:fld>
            <a:endParaRPr lang="de-AT"/>
          </a:p>
        </p:txBody>
      </p:sp>
    </p:spTree>
    <p:extLst>
      <p:ext uri="{BB962C8B-B14F-4D97-AF65-F5344CB8AC3E}">
        <p14:creationId xmlns:p14="http://schemas.microsoft.com/office/powerpoint/2010/main" val="4248995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D9E16F-A854-4517-B3A0-E8E9AB442A7F}"/>
              </a:ext>
            </a:extLst>
          </p:cNvPr>
          <p:cNvSpPr>
            <a:spLocks noGrp="1"/>
          </p:cNvSpPr>
          <p:nvPr>
            <p:ph type="title"/>
          </p:nvPr>
        </p:nvSpPr>
        <p:spPr/>
        <p:txBody>
          <a:bodyPr/>
          <a:lstStyle/>
          <a:p>
            <a:r>
              <a:rPr lang="de-DE"/>
              <a:t>Mastertitelformat bearbeiten</a:t>
            </a:r>
            <a:endParaRPr lang="de-AT"/>
          </a:p>
        </p:txBody>
      </p:sp>
      <p:sp>
        <p:nvSpPr>
          <p:cNvPr id="3" name="Vertikaler Textplatzhalter 2">
            <a:extLst>
              <a:ext uri="{FF2B5EF4-FFF2-40B4-BE49-F238E27FC236}">
                <a16:creationId xmlns:a16="http://schemas.microsoft.com/office/drawing/2014/main" id="{6A3E9848-0A69-450F-A620-3DF902B1D162}"/>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BFE4DF86-CE58-4FDA-A23D-ABCF4457BAA4}"/>
              </a:ext>
            </a:extLst>
          </p:cNvPr>
          <p:cNvSpPr>
            <a:spLocks noGrp="1"/>
          </p:cNvSpPr>
          <p:nvPr>
            <p:ph type="dt" sz="half" idx="10"/>
          </p:nvPr>
        </p:nvSpPr>
        <p:spPr/>
        <p:txBody>
          <a:bodyPr/>
          <a:lstStyle/>
          <a:p>
            <a:fld id="{5B94CAB1-7F70-4FAA-83BB-7E489C0BCEFD}" type="datetimeFigureOut">
              <a:rPr lang="de-AT" smtClean="0"/>
              <a:t>14.10.2021</a:t>
            </a:fld>
            <a:endParaRPr lang="de-AT"/>
          </a:p>
        </p:txBody>
      </p:sp>
      <p:sp>
        <p:nvSpPr>
          <p:cNvPr id="5" name="Fußzeilenplatzhalter 4">
            <a:extLst>
              <a:ext uri="{FF2B5EF4-FFF2-40B4-BE49-F238E27FC236}">
                <a16:creationId xmlns:a16="http://schemas.microsoft.com/office/drawing/2014/main" id="{19AC1661-75CA-4953-A2A5-31C3B786E8DF}"/>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331E0D62-1379-4DA4-A6EB-97727ED86E9C}"/>
              </a:ext>
            </a:extLst>
          </p:cNvPr>
          <p:cNvSpPr>
            <a:spLocks noGrp="1"/>
          </p:cNvSpPr>
          <p:nvPr>
            <p:ph type="sldNum" sz="quarter" idx="12"/>
          </p:nvPr>
        </p:nvSpPr>
        <p:spPr/>
        <p:txBody>
          <a:bodyPr/>
          <a:lstStyle/>
          <a:p>
            <a:fld id="{D7C07A06-13F1-4B5A-B124-C4B70AF12CB9}" type="slidenum">
              <a:rPr lang="de-AT" smtClean="0"/>
              <a:t>‹Nr.›</a:t>
            </a:fld>
            <a:endParaRPr lang="de-AT"/>
          </a:p>
        </p:txBody>
      </p:sp>
    </p:spTree>
    <p:extLst>
      <p:ext uri="{BB962C8B-B14F-4D97-AF65-F5344CB8AC3E}">
        <p14:creationId xmlns:p14="http://schemas.microsoft.com/office/powerpoint/2010/main" val="2128443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E32CD6A4-D367-42C9-8114-77A00BCD01B1}"/>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AT"/>
          </a:p>
        </p:txBody>
      </p:sp>
      <p:sp>
        <p:nvSpPr>
          <p:cNvPr id="3" name="Vertikaler Textplatzhalter 2">
            <a:extLst>
              <a:ext uri="{FF2B5EF4-FFF2-40B4-BE49-F238E27FC236}">
                <a16:creationId xmlns:a16="http://schemas.microsoft.com/office/drawing/2014/main" id="{896B18D1-37D0-4ABE-823A-2A7B87E5D419}"/>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D8CF97D1-5572-4E0B-8D43-BC16B377CC82}"/>
              </a:ext>
            </a:extLst>
          </p:cNvPr>
          <p:cNvSpPr>
            <a:spLocks noGrp="1"/>
          </p:cNvSpPr>
          <p:nvPr>
            <p:ph type="dt" sz="half" idx="10"/>
          </p:nvPr>
        </p:nvSpPr>
        <p:spPr/>
        <p:txBody>
          <a:bodyPr/>
          <a:lstStyle/>
          <a:p>
            <a:fld id="{5B94CAB1-7F70-4FAA-83BB-7E489C0BCEFD}" type="datetimeFigureOut">
              <a:rPr lang="de-AT" smtClean="0"/>
              <a:t>14.10.2021</a:t>
            </a:fld>
            <a:endParaRPr lang="de-AT"/>
          </a:p>
        </p:txBody>
      </p:sp>
      <p:sp>
        <p:nvSpPr>
          <p:cNvPr id="5" name="Fußzeilenplatzhalter 4">
            <a:extLst>
              <a:ext uri="{FF2B5EF4-FFF2-40B4-BE49-F238E27FC236}">
                <a16:creationId xmlns:a16="http://schemas.microsoft.com/office/drawing/2014/main" id="{75D9AA64-A950-417A-80E9-D9BA02FE2AD5}"/>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9D72D132-F4CC-4F67-BCF2-C4ABBE315F0A}"/>
              </a:ext>
            </a:extLst>
          </p:cNvPr>
          <p:cNvSpPr>
            <a:spLocks noGrp="1"/>
          </p:cNvSpPr>
          <p:nvPr>
            <p:ph type="sldNum" sz="quarter" idx="12"/>
          </p:nvPr>
        </p:nvSpPr>
        <p:spPr/>
        <p:txBody>
          <a:bodyPr/>
          <a:lstStyle/>
          <a:p>
            <a:fld id="{D7C07A06-13F1-4B5A-B124-C4B70AF12CB9}" type="slidenum">
              <a:rPr lang="de-AT" smtClean="0"/>
              <a:t>‹Nr.›</a:t>
            </a:fld>
            <a:endParaRPr lang="de-AT"/>
          </a:p>
        </p:txBody>
      </p:sp>
    </p:spTree>
    <p:extLst>
      <p:ext uri="{BB962C8B-B14F-4D97-AF65-F5344CB8AC3E}">
        <p14:creationId xmlns:p14="http://schemas.microsoft.com/office/powerpoint/2010/main" val="26718401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mage with Text colorful">
    <p:bg>
      <p:bgPr>
        <a:gradFill>
          <a:gsLst>
            <a:gs pos="0">
              <a:srgbClr val="693AB7"/>
            </a:gs>
            <a:gs pos="100000">
              <a:srgbClr val="A44273"/>
            </a:gs>
          </a:gsLst>
          <a:lin ang="600000" scaled="0"/>
        </a:gradFill>
        <a:effectLst/>
      </p:bgPr>
    </p:bg>
    <p:spTree>
      <p:nvGrpSpPr>
        <p:cNvPr id="1" name=""/>
        <p:cNvGrpSpPr/>
        <p:nvPr/>
      </p:nvGrpSpPr>
      <p:grpSpPr>
        <a:xfrm>
          <a:off x="0" y="0"/>
          <a:ext cx="0" cy="0"/>
          <a:chOff x="0" y="0"/>
          <a:chExt cx="0" cy="0"/>
        </a:xfrm>
      </p:grpSpPr>
      <p:sp>
        <p:nvSpPr>
          <p:cNvPr id="3" name="Bildplatzhalter 2">
            <a:extLst>
              <a:ext uri="{FF2B5EF4-FFF2-40B4-BE49-F238E27FC236}">
                <a16:creationId xmlns:a16="http://schemas.microsoft.com/office/drawing/2014/main" id="{0F482595-4C4F-475E-8095-FC4BA5F41F48}"/>
              </a:ext>
            </a:extLst>
          </p:cNvPr>
          <p:cNvSpPr>
            <a:spLocks noGrp="1"/>
          </p:cNvSpPr>
          <p:nvPr>
            <p:ph type="pic" idx="1"/>
          </p:nvPr>
        </p:nvSpPr>
        <p:spPr>
          <a:xfrm>
            <a:off x="333375" y="547687"/>
            <a:ext cx="5610225" cy="5762626"/>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platzhalter 3">
            <a:extLst>
              <a:ext uri="{FF2B5EF4-FFF2-40B4-BE49-F238E27FC236}">
                <a16:creationId xmlns:a16="http://schemas.microsoft.com/office/drawing/2014/main" id="{DFDD6A5D-9EDC-48B1-89B2-11E454B6388C}"/>
              </a:ext>
            </a:extLst>
          </p:cNvPr>
          <p:cNvSpPr>
            <a:spLocks noGrp="1"/>
          </p:cNvSpPr>
          <p:nvPr>
            <p:ph type="body" sz="half" idx="2"/>
          </p:nvPr>
        </p:nvSpPr>
        <p:spPr>
          <a:xfrm>
            <a:off x="6248402" y="1490663"/>
            <a:ext cx="5610223" cy="4819650"/>
          </a:xfrm>
        </p:spPr>
        <p:txBody>
          <a:bodyPr/>
          <a:lstStyle>
            <a:lvl1pPr marL="285750" indent="-285750">
              <a:buFont typeface="Arial" panose="020B0604020202020204" pitchFamily="34" charset="0"/>
              <a:buChar char="•"/>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9" name="Titel 8">
            <a:extLst>
              <a:ext uri="{FF2B5EF4-FFF2-40B4-BE49-F238E27FC236}">
                <a16:creationId xmlns:a16="http://schemas.microsoft.com/office/drawing/2014/main" id="{A0883CEC-7BC4-4383-83C7-D1C819470D6B}"/>
              </a:ext>
            </a:extLst>
          </p:cNvPr>
          <p:cNvSpPr>
            <a:spLocks noGrp="1"/>
          </p:cNvSpPr>
          <p:nvPr>
            <p:ph type="title" hasCustomPrompt="1"/>
          </p:nvPr>
        </p:nvSpPr>
        <p:spPr>
          <a:xfrm>
            <a:off x="6248399" y="547687"/>
            <a:ext cx="5610225" cy="728661"/>
          </a:xfrm>
        </p:spPr>
        <p:txBody>
          <a:bodyPr>
            <a:normAutofit/>
          </a:bodyPr>
          <a:lstStyle>
            <a:lvl1pPr>
              <a:defRPr sz="2800">
                <a:solidFill>
                  <a:schemeClr val="bg1"/>
                </a:solidFill>
              </a:defRPr>
            </a:lvl1pPr>
          </a:lstStyle>
          <a:p>
            <a:r>
              <a:rPr lang="de-DE" dirty="0"/>
              <a:t>Mastertitelformat bearbeiten--</a:t>
            </a:r>
            <a:endParaRPr lang="en-US" dirty="0"/>
          </a:p>
        </p:txBody>
      </p:sp>
    </p:spTree>
    <p:extLst>
      <p:ext uri="{BB962C8B-B14F-4D97-AF65-F5344CB8AC3E}">
        <p14:creationId xmlns:p14="http://schemas.microsoft.com/office/powerpoint/2010/main" val="3950552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E158FA-9462-4B11-9BBC-5A397833B0A3}"/>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FE6B70C7-2991-4E5A-BEE5-153DF49FB690}"/>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5E51DF9C-A3CF-4902-9D08-A9D00D05CA90}"/>
              </a:ext>
            </a:extLst>
          </p:cNvPr>
          <p:cNvSpPr>
            <a:spLocks noGrp="1"/>
          </p:cNvSpPr>
          <p:nvPr>
            <p:ph type="dt" sz="half" idx="10"/>
          </p:nvPr>
        </p:nvSpPr>
        <p:spPr/>
        <p:txBody>
          <a:bodyPr/>
          <a:lstStyle/>
          <a:p>
            <a:fld id="{5B94CAB1-7F70-4FAA-83BB-7E489C0BCEFD}" type="datetimeFigureOut">
              <a:rPr lang="de-AT" smtClean="0"/>
              <a:t>14.10.2021</a:t>
            </a:fld>
            <a:endParaRPr lang="de-AT"/>
          </a:p>
        </p:txBody>
      </p:sp>
      <p:sp>
        <p:nvSpPr>
          <p:cNvPr id="5" name="Fußzeilenplatzhalter 4">
            <a:extLst>
              <a:ext uri="{FF2B5EF4-FFF2-40B4-BE49-F238E27FC236}">
                <a16:creationId xmlns:a16="http://schemas.microsoft.com/office/drawing/2014/main" id="{81BA2FBF-0F1F-492F-991A-EBB74AAD8F21}"/>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5F5101AF-0122-4521-83D9-72169DEF5AA6}"/>
              </a:ext>
            </a:extLst>
          </p:cNvPr>
          <p:cNvSpPr>
            <a:spLocks noGrp="1"/>
          </p:cNvSpPr>
          <p:nvPr>
            <p:ph type="sldNum" sz="quarter" idx="12"/>
          </p:nvPr>
        </p:nvSpPr>
        <p:spPr/>
        <p:txBody>
          <a:bodyPr/>
          <a:lstStyle/>
          <a:p>
            <a:fld id="{D7C07A06-13F1-4B5A-B124-C4B70AF12CB9}" type="slidenum">
              <a:rPr lang="de-AT" smtClean="0"/>
              <a:t>‹Nr.›</a:t>
            </a:fld>
            <a:endParaRPr lang="de-AT"/>
          </a:p>
        </p:txBody>
      </p:sp>
    </p:spTree>
    <p:extLst>
      <p:ext uri="{BB962C8B-B14F-4D97-AF65-F5344CB8AC3E}">
        <p14:creationId xmlns:p14="http://schemas.microsoft.com/office/powerpoint/2010/main" val="3305782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CC1C82-651B-484B-999C-617A8C4783A7}"/>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de-AT"/>
          </a:p>
        </p:txBody>
      </p:sp>
      <p:sp>
        <p:nvSpPr>
          <p:cNvPr id="3" name="Textplatzhalter 2">
            <a:extLst>
              <a:ext uri="{FF2B5EF4-FFF2-40B4-BE49-F238E27FC236}">
                <a16:creationId xmlns:a16="http://schemas.microsoft.com/office/drawing/2014/main" id="{02A25B5D-19FE-45FB-8AE1-A791E959BC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76F1E635-82F1-4C47-9DCA-FCC8FB7ADF53}"/>
              </a:ext>
            </a:extLst>
          </p:cNvPr>
          <p:cNvSpPr>
            <a:spLocks noGrp="1"/>
          </p:cNvSpPr>
          <p:nvPr>
            <p:ph type="dt" sz="half" idx="10"/>
          </p:nvPr>
        </p:nvSpPr>
        <p:spPr/>
        <p:txBody>
          <a:bodyPr/>
          <a:lstStyle/>
          <a:p>
            <a:fld id="{5B94CAB1-7F70-4FAA-83BB-7E489C0BCEFD}" type="datetimeFigureOut">
              <a:rPr lang="de-AT" smtClean="0"/>
              <a:t>14.10.2021</a:t>
            </a:fld>
            <a:endParaRPr lang="de-AT"/>
          </a:p>
        </p:txBody>
      </p:sp>
      <p:sp>
        <p:nvSpPr>
          <p:cNvPr id="5" name="Fußzeilenplatzhalter 4">
            <a:extLst>
              <a:ext uri="{FF2B5EF4-FFF2-40B4-BE49-F238E27FC236}">
                <a16:creationId xmlns:a16="http://schemas.microsoft.com/office/drawing/2014/main" id="{BDF1A0F6-54BC-4A22-B53C-39B9A25EFE9C}"/>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21637EB1-BEAC-4B25-8305-6449B1427D4B}"/>
              </a:ext>
            </a:extLst>
          </p:cNvPr>
          <p:cNvSpPr>
            <a:spLocks noGrp="1"/>
          </p:cNvSpPr>
          <p:nvPr>
            <p:ph type="sldNum" sz="quarter" idx="12"/>
          </p:nvPr>
        </p:nvSpPr>
        <p:spPr/>
        <p:txBody>
          <a:bodyPr/>
          <a:lstStyle/>
          <a:p>
            <a:fld id="{D7C07A06-13F1-4B5A-B124-C4B70AF12CB9}" type="slidenum">
              <a:rPr lang="de-AT" smtClean="0"/>
              <a:t>‹Nr.›</a:t>
            </a:fld>
            <a:endParaRPr lang="de-AT"/>
          </a:p>
        </p:txBody>
      </p:sp>
    </p:spTree>
    <p:extLst>
      <p:ext uri="{BB962C8B-B14F-4D97-AF65-F5344CB8AC3E}">
        <p14:creationId xmlns:p14="http://schemas.microsoft.com/office/powerpoint/2010/main" val="14413383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3E5E42-9FB1-446D-B9E9-D27F657D743E}"/>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8351593C-7390-4DF3-A99A-355053796678}"/>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a:extLst>
              <a:ext uri="{FF2B5EF4-FFF2-40B4-BE49-F238E27FC236}">
                <a16:creationId xmlns:a16="http://schemas.microsoft.com/office/drawing/2014/main" id="{EF1E6B09-6251-48A7-A878-45D2760D266A}"/>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Datumsplatzhalter 4">
            <a:extLst>
              <a:ext uri="{FF2B5EF4-FFF2-40B4-BE49-F238E27FC236}">
                <a16:creationId xmlns:a16="http://schemas.microsoft.com/office/drawing/2014/main" id="{23E566C6-62A6-46D9-ACBD-282FBB291DD1}"/>
              </a:ext>
            </a:extLst>
          </p:cNvPr>
          <p:cNvSpPr>
            <a:spLocks noGrp="1"/>
          </p:cNvSpPr>
          <p:nvPr>
            <p:ph type="dt" sz="half" idx="10"/>
          </p:nvPr>
        </p:nvSpPr>
        <p:spPr/>
        <p:txBody>
          <a:bodyPr/>
          <a:lstStyle/>
          <a:p>
            <a:fld id="{5B94CAB1-7F70-4FAA-83BB-7E489C0BCEFD}" type="datetimeFigureOut">
              <a:rPr lang="de-AT" smtClean="0"/>
              <a:t>14.10.2021</a:t>
            </a:fld>
            <a:endParaRPr lang="de-AT"/>
          </a:p>
        </p:txBody>
      </p:sp>
      <p:sp>
        <p:nvSpPr>
          <p:cNvPr id="6" name="Fußzeilenplatzhalter 5">
            <a:extLst>
              <a:ext uri="{FF2B5EF4-FFF2-40B4-BE49-F238E27FC236}">
                <a16:creationId xmlns:a16="http://schemas.microsoft.com/office/drawing/2014/main" id="{AEEAF35F-E819-4AB4-8FF5-1FF52B6393A3}"/>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50D57C17-6E8E-470D-9573-C6DE3195F324}"/>
              </a:ext>
            </a:extLst>
          </p:cNvPr>
          <p:cNvSpPr>
            <a:spLocks noGrp="1"/>
          </p:cNvSpPr>
          <p:nvPr>
            <p:ph type="sldNum" sz="quarter" idx="12"/>
          </p:nvPr>
        </p:nvSpPr>
        <p:spPr/>
        <p:txBody>
          <a:bodyPr/>
          <a:lstStyle/>
          <a:p>
            <a:fld id="{D7C07A06-13F1-4B5A-B124-C4B70AF12CB9}" type="slidenum">
              <a:rPr lang="de-AT" smtClean="0"/>
              <a:t>‹Nr.›</a:t>
            </a:fld>
            <a:endParaRPr lang="de-AT"/>
          </a:p>
        </p:txBody>
      </p:sp>
    </p:spTree>
    <p:extLst>
      <p:ext uri="{BB962C8B-B14F-4D97-AF65-F5344CB8AC3E}">
        <p14:creationId xmlns:p14="http://schemas.microsoft.com/office/powerpoint/2010/main" val="1384777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63FD79-9555-417F-86A6-978B1B9F184B}"/>
              </a:ext>
            </a:extLst>
          </p:cNvPr>
          <p:cNvSpPr>
            <a:spLocks noGrp="1"/>
          </p:cNvSpPr>
          <p:nvPr>
            <p:ph type="title"/>
          </p:nvPr>
        </p:nvSpPr>
        <p:spPr>
          <a:xfrm>
            <a:off x="839788" y="365125"/>
            <a:ext cx="10515600" cy="1325563"/>
          </a:xfrm>
        </p:spPr>
        <p:txBody>
          <a:bodyPr/>
          <a:lstStyle/>
          <a:p>
            <a:r>
              <a:rPr lang="de-DE"/>
              <a:t>Mastertitelformat bearbeiten</a:t>
            </a:r>
            <a:endParaRPr lang="de-AT"/>
          </a:p>
        </p:txBody>
      </p:sp>
      <p:sp>
        <p:nvSpPr>
          <p:cNvPr id="3" name="Textplatzhalter 2">
            <a:extLst>
              <a:ext uri="{FF2B5EF4-FFF2-40B4-BE49-F238E27FC236}">
                <a16:creationId xmlns:a16="http://schemas.microsoft.com/office/drawing/2014/main" id="{4245A696-4F53-47C3-BCA4-90CFC500F2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E67FEDD7-040E-4EDC-ABF1-BF9E8CC549BA}"/>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Textplatzhalter 4">
            <a:extLst>
              <a:ext uri="{FF2B5EF4-FFF2-40B4-BE49-F238E27FC236}">
                <a16:creationId xmlns:a16="http://schemas.microsoft.com/office/drawing/2014/main" id="{B7FD5EA6-A546-4B0F-8596-4BF9A2C4A2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E3EE3323-65E0-4540-8D34-E0C0307DC2D6}"/>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7" name="Datumsplatzhalter 6">
            <a:extLst>
              <a:ext uri="{FF2B5EF4-FFF2-40B4-BE49-F238E27FC236}">
                <a16:creationId xmlns:a16="http://schemas.microsoft.com/office/drawing/2014/main" id="{592B4223-DDE0-4BE6-9B90-23CB70AC0631}"/>
              </a:ext>
            </a:extLst>
          </p:cNvPr>
          <p:cNvSpPr>
            <a:spLocks noGrp="1"/>
          </p:cNvSpPr>
          <p:nvPr>
            <p:ph type="dt" sz="half" idx="10"/>
          </p:nvPr>
        </p:nvSpPr>
        <p:spPr/>
        <p:txBody>
          <a:bodyPr/>
          <a:lstStyle/>
          <a:p>
            <a:fld id="{5B94CAB1-7F70-4FAA-83BB-7E489C0BCEFD}" type="datetimeFigureOut">
              <a:rPr lang="de-AT" smtClean="0"/>
              <a:t>14.10.2021</a:t>
            </a:fld>
            <a:endParaRPr lang="de-AT"/>
          </a:p>
        </p:txBody>
      </p:sp>
      <p:sp>
        <p:nvSpPr>
          <p:cNvPr id="8" name="Fußzeilenplatzhalter 7">
            <a:extLst>
              <a:ext uri="{FF2B5EF4-FFF2-40B4-BE49-F238E27FC236}">
                <a16:creationId xmlns:a16="http://schemas.microsoft.com/office/drawing/2014/main" id="{062D05B7-BC5C-4FFF-9F40-F5DF29ED4A3B}"/>
              </a:ext>
            </a:extLst>
          </p:cNvPr>
          <p:cNvSpPr>
            <a:spLocks noGrp="1"/>
          </p:cNvSpPr>
          <p:nvPr>
            <p:ph type="ftr" sz="quarter" idx="11"/>
          </p:nvPr>
        </p:nvSpPr>
        <p:spPr/>
        <p:txBody>
          <a:bodyPr/>
          <a:lstStyle/>
          <a:p>
            <a:endParaRPr lang="de-AT"/>
          </a:p>
        </p:txBody>
      </p:sp>
      <p:sp>
        <p:nvSpPr>
          <p:cNvPr id="9" name="Foliennummernplatzhalter 8">
            <a:extLst>
              <a:ext uri="{FF2B5EF4-FFF2-40B4-BE49-F238E27FC236}">
                <a16:creationId xmlns:a16="http://schemas.microsoft.com/office/drawing/2014/main" id="{0EB32C7F-28CB-42A0-B20A-F40693F7A94A}"/>
              </a:ext>
            </a:extLst>
          </p:cNvPr>
          <p:cNvSpPr>
            <a:spLocks noGrp="1"/>
          </p:cNvSpPr>
          <p:nvPr>
            <p:ph type="sldNum" sz="quarter" idx="12"/>
          </p:nvPr>
        </p:nvSpPr>
        <p:spPr/>
        <p:txBody>
          <a:bodyPr/>
          <a:lstStyle/>
          <a:p>
            <a:fld id="{D7C07A06-13F1-4B5A-B124-C4B70AF12CB9}" type="slidenum">
              <a:rPr lang="de-AT" smtClean="0"/>
              <a:t>‹Nr.›</a:t>
            </a:fld>
            <a:endParaRPr lang="de-AT"/>
          </a:p>
        </p:txBody>
      </p:sp>
    </p:spTree>
    <p:extLst>
      <p:ext uri="{BB962C8B-B14F-4D97-AF65-F5344CB8AC3E}">
        <p14:creationId xmlns:p14="http://schemas.microsoft.com/office/powerpoint/2010/main" val="262440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3E2B99-741C-48A8-8E58-902ABCC2578F}"/>
              </a:ext>
            </a:extLst>
          </p:cNvPr>
          <p:cNvSpPr>
            <a:spLocks noGrp="1"/>
          </p:cNvSpPr>
          <p:nvPr>
            <p:ph type="title"/>
          </p:nvPr>
        </p:nvSpPr>
        <p:spPr/>
        <p:txBody>
          <a:bodyPr/>
          <a:lstStyle/>
          <a:p>
            <a:r>
              <a:rPr lang="de-DE"/>
              <a:t>Mastertitelformat bearbeiten</a:t>
            </a:r>
            <a:endParaRPr lang="de-AT"/>
          </a:p>
        </p:txBody>
      </p:sp>
      <p:sp>
        <p:nvSpPr>
          <p:cNvPr id="3" name="Datumsplatzhalter 2">
            <a:extLst>
              <a:ext uri="{FF2B5EF4-FFF2-40B4-BE49-F238E27FC236}">
                <a16:creationId xmlns:a16="http://schemas.microsoft.com/office/drawing/2014/main" id="{6F9A63CA-6B7D-483E-9F49-8B14F66A6220}"/>
              </a:ext>
            </a:extLst>
          </p:cNvPr>
          <p:cNvSpPr>
            <a:spLocks noGrp="1"/>
          </p:cNvSpPr>
          <p:nvPr>
            <p:ph type="dt" sz="half" idx="10"/>
          </p:nvPr>
        </p:nvSpPr>
        <p:spPr/>
        <p:txBody>
          <a:bodyPr/>
          <a:lstStyle/>
          <a:p>
            <a:fld id="{5B94CAB1-7F70-4FAA-83BB-7E489C0BCEFD}" type="datetimeFigureOut">
              <a:rPr lang="de-AT" smtClean="0"/>
              <a:t>14.10.2021</a:t>
            </a:fld>
            <a:endParaRPr lang="de-AT"/>
          </a:p>
        </p:txBody>
      </p:sp>
      <p:sp>
        <p:nvSpPr>
          <p:cNvPr id="4" name="Fußzeilenplatzhalter 3">
            <a:extLst>
              <a:ext uri="{FF2B5EF4-FFF2-40B4-BE49-F238E27FC236}">
                <a16:creationId xmlns:a16="http://schemas.microsoft.com/office/drawing/2014/main" id="{84685A2C-C38E-4AB5-A7F7-7BE7B3AE74C3}"/>
              </a:ext>
            </a:extLst>
          </p:cNvPr>
          <p:cNvSpPr>
            <a:spLocks noGrp="1"/>
          </p:cNvSpPr>
          <p:nvPr>
            <p:ph type="ftr" sz="quarter" idx="11"/>
          </p:nvPr>
        </p:nvSpPr>
        <p:spPr/>
        <p:txBody>
          <a:bodyPr/>
          <a:lstStyle/>
          <a:p>
            <a:endParaRPr lang="de-AT"/>
          </a:p>
        </p:txBody>
      </p:sp>
      <p:sp>
        <p:nvSpPr>
          <p:cNvPr id="5" name="Foliennummernplatzhalter 4">
            <a:extLst>
              <a:ext uri="{FF2B5EF4-FFF2-40B4-BE49-F238E27FC236}">
                <a16:creationId xmlns:a16="http://schemas.microsoft.com/office/drawing/2014/main" id="{3B280966-6384-49A5-9AED-E88D1BE7E16A}"/>
              </a:ext>
            </a:extLst>
          </p:cNvPr>
          <p:cNvSpPr>
            <a:spLocks noGrp="1"/>
          </p:cNvSpPr>
          <p:nvPr>
            <p:ph type="sldNum" sz="quarter" idx="12"/>
          </p:nvPr>
        </p:nvSpPr>
        <p:spPr/>
        <p:txBody>
          <a:bodyPr/>
          <a:lstStyle/>
          <a:p>
            <a:fld id="{D7C07A06-13F1-4B5A-B124-C4B70AF12CB9}" type="slidenum">
              <a:rPr lang="de-AT" smtClean="0"/>
              <a:t>‹Nr.›</a:t>
            </a:fld>
            <a:endParaRPr lang="de-AT"/>
          </a:p>
        </p:txBody>
      </p:sp>
    </p:spTree>
    <p:extLst>
      <p:ext uri="{BB962C8B-B14F-4D97-AF65-F5344CB8AC3E}">
        <p14:creationId xmlns:p14="http://schemas.microsoft.com/office/powerpoint/2010/main" val="4026783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591284AF-5B3B-44BF-BF76-1B4A1A38F7EC}"/>
              </a:ext>
            </a:extLst>
          </p:cNvPr>
          <p:cNvSpPr>
            <a:spLocks noGrp="1"/>
          </p:cNvSpPr>
          <p:nvPr>
            <p:ph type="dt" sz="half" idx="10"/>
          </p:nvPr>
        </p:nvSpPr>
        <p:spPr/>
        <p:txBody>
          <a:bodyPr/>
          <a:lstStyle/>
          <a:p>
            <a:fld id="{5B94CAB1-7F70-4FAA-83BB-7E489C0BCEFD}" type="datetimeFigureOut">
              <a:rPr lang="de-AT" smtClean="0"/>
              <a:t>14.10.2021</a:t>
            </a:fld>
            <a:endParaRPr lang="de-AT"/>
          </a:p>
        </p:txBody>
      </p:sp>
      <p:sp>
        <p:nvSpPr>
          <p:cNvPr id="3" name="Fußzeilenplatzhalter 2">
            <a:extLst>
              <a:ext uri="{FF2B5EF4-FFF2-40B4-BE49-F238E27FC236}">
                <a16:creationId xmlns:a16="http://schemas.microsoft.com/office/drawing/2014/main" id="{2D00718F-2A17-41E8-A27B-B8234DA0C489}"/>
              </a:ext>
            </a:extLst>
          </p:cNvPr>
          <p:cNvSpPr>
            <a:spLocks noGrp="1"/>
          </p:cNvSpPr>
          <p:nvPr>
            <p:ph type="ftr" sz="quarter" idx="11"/>
          </p:nvPr>
        </p:nvSpPr>
        <p:spPr/>
        <p:txBody>
          <a:bodyPr/>
          <a:lstStyle/>
          <a:p>
            <a:endParaRPr lang="de-AT"/>
          </a:p>
        </p:txBody>
      </p:sp>
      <p:sp>
        <p:nvSpPr>
          <p:cNvPr id="4" name="Foliennummernplatzhalter 3">
            <a:extLst>
              <a:ext uri="{FF2B5EF4-FFF2-40B4-BE49-F238E27FC236}">
                <a16:creationId xmlns:a16="http://schemas.microsoft.com/office/drawing/2014/main" id="{524F0EC0-19A0-4307-A8A4-80AF108E1ED2}"/>
              </a:ext>
            </a:extLst>
          </p:cNvPr>
          <p:cNvSpPr>
            <a:spLocks noGrp="1"/>
          </p:cNvSpPr>
          <p:nvPr>
            <p:ph type="sldNum" sz="quarter" idx="12"/>
          </p:nvPr>
        </p:nvSpPr>
        <p:spPr/>
        <p:txBody>
          <a:bodyPr/>
          <a:lstStyle/>
          <a:p>
            <a:fld id="{D7C07A06-13F1-4B5A-B124-C4B70AF12CB9}" type="slidenum">
              <a:rPr lang="de-AT" smtClean="0"/>
              <a:t>‹Nr.›</a:t>
            </a:fld>
            <a:endParaRPr lang="de-AT"/>
          </a:p>
        </p:txBody>
      </p:sp>
    </p:spTree>
    <p:extLst>
      <p:ext uri="{BB962C8B-B14F-4D97-AF65-F5344CB8AC3E}">
        <p14:creationId xmlns:p14="http://schemas.microsoft.com/office/powerpoint/2010/main" val="35661316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81A4C3-782E-4CC0-A711-06A9D8F574A9}"/>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AT"/>
          </a:p>
        </p:txBody>
      </p:sp>
      <p:sp>
        <p:nvSpPr>
          <p:cNvPr id="3" name="Inhaltsplatzhalter 2">
            <a:extLst>
              <a:ext uri="{FF2B5EF4-FFF2-40B4-BE49-F238E27FC236}">
                <a16:creationId xmlns:a16="http://schemas.microsoft.com/office/drawing/2014/main" id="{B20D6914-DA57-4C20-B9AF-8562222369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Textplatzhalter 3">
            <a:extLst>
              <a:ext uri="{FF2B5EF4-FFF2-40B4-BE49-F238E27FC236}">
                <a16:creationId xmlns:a16="http://schemas.microsoft.com/office/drawing/2014/main" id="{DAD126A2-9A18-4AB9-923C-73C486DDAB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A43C310B-0324-4F9C-AADA-9DA2C4E2EC9B}"/>
              </a:ext>
            </a:extLst>
          </p:cNvPr>
          <p:cNvSpPr>
            <a:spLocks noGrp="1"/>
          </p:cNvSpPr>
          <p:nvPr>
            <p:ph type="dt" sz="half" idx="10"/>
          </p:nvPr>
        </p:nvSpPr>
        <p:spPr/>
        <p:txBody>
          <a:bodyPr/>
          <a:lstStyle/>
          <a:p>
            <a:fld id="{5B94CAB1-7F70-4FAA-83BB-7E489C0BCEFD}" type="datetimeFigureOut">
              <a:rPr lang="de-AT" smtClean="0"/>
              <a:t>14.10.2021</a:t>
            </a:fld>
            <a:endParaRPr lang="de-AT"/>
          </a:p>
        </p:txBody>
      </p:sp>
      <p:sp>
        <p:nvSpPr>
          <p:cNvPr id="6" name="Fußzeilenplatzhalter 5">
            <a:extLst>
              <a:ext uri="{FF2B5EF4-FFF2-40B4-BE49-F238E27FC236}">
                <a16:creationId xmlns:a16="http://schemas.microsoft.com/office/drawing/2014/main" id="{F5DEC1F9-6D7F-436E-9DFF-5DFF70294B58}"/>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0EDA25C2-8C1C-4D1C-A4F0-24D46B1C575F}"/>
              </a:ext>
            </a:extLst>
          </p:cNvPr>
          <p:cNvSpPr>
            <a:spLocks noGrp="1"/>
          </p:cNvSpPr>
          <p:nvPr>
            <p:ph type="sldNum" sz="quarter" idx="12"/>
          </p:nvPr>
        </p:nvSpPr>
        <p:spPr/>
        <p:txBody>
          <a:bodyPr/>
          <a:lstStyle/>
          <a:p>
            <a:fld id="{D7C07A06-13F1-4B5A-B124-C4B70AF12CB9}" type="slidenum">
              <a:rPr lang="de-AT" smtClean="0"/>
              <a:t>‹Nr.›</a:t>
            </a:fld>
            <a:endParaRPr lang="de-AT"/>
          </a:p>
        </p:txBody>
      </p:sp>
    </p:spTree>
    <p:extLst>
      <p:ext uri="{BB962C8B-B14F-4D97-AF65-F5344CB8AC3E}">
        <p14:creationId xmlns:p14="http://schemas.microsoft.com/office/powerpoint/2010/main" val="32434474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8CA5EA-E338-498B-AF7A-B45CCD521C59}"/>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AT"/>
          </a:p>
        </p:txBody>
      </p:sp>
      <p:sp>
        <p:nvSpPr>
          <p:cNvPr id="3" name="Bildplatzhalter 2">
            <a:extLst>
              <a:ext uri="{FF2B5EF4-FFF2-40B4-BE49-F238E27FC236}">
                <a16:creationId xmlns:a16="http://schemas.microsoft.com/office/drawing/2014/main" id="{9A77D26C-FB79-443F-BABE-7097A6D08A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AT"/>
          </a:p>
        </p:txBody>
      </p:sp>
      <p:sp>
        <p:nvSpPr>
          <p:cNvPr id="4" name="Textplatzhalter 3">
            <a:extLst>
              <a:ext uri="{FF2B5EF4-FFF2-40B4-BE49-F238E27FC236}">
                <a16:creationId xmlns:a16="http://schemas.microsoft.com/office/drawing/2014/main" id="{16260DA0-4A07-4FF1-AE22-2A48A360BC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0493A49D-A289-4D95-BA26-A7824E055A10}"/>
              </a:ext>
            </a:extLst>
          </p:cNvPr>
          <p:cNvSpPr>
            <a:spLocks noGrp="1"/>
          </p:cNvSpPr>
          <p:nvPr>
            <p:ph type="dt" sz="half" idx="10"/>
          </p:nvPr>
        </p:nvSpPr>
        <p:spPr/>
        <p:txBody>
          <a:bodyPr/>
          <a:lstStyle/>
          <a:p>
            <a:fld id="{5B94CAB1-7F70-4FAA-83BB-7E489C0BCEFD}" type="datetimeFigureOut">
              <a:rPr lang="de-AT" smtClean="0"/>
              <a:t>14.10.2021</a:t>
            </a:fld>
            <a:endParaRPr lang="de-AT"/>
          </a:p>
        </p:txBody>
      </p:sp>
      <p:sp>
        <p:nvSpPr>
          <p:cNvPr id="6" name="Fußzeilenplatzhalter 5">
            <a:extLst>
              <a:ext uri="{FF2B5EF4-FFF2-40B4-BE49-F238E27FC236}">
                <a16:creationId xmlns:a16="http://schemas.microsoft.com/office/drawing/2014/main" id="{D4F50531-B3F1-439A-BD0E-CC28C7497B1B}"/>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6FAE9095-B7D3-4AA7-9F13-FDECB4818263}"/>
              </a:ext>
            </a:extLst>
          </p:cNvPr>
          <p:cNvSpPr>
            <a:spLocks noGrp="1"/>
          </p:cNvSpPr>
          <p:nvPr>
            <p:ph type="sldNum" sz="quarter" idx="12"/>
          </p:nvPr>
        </p:nvSpPr>
        <p:spPr/>
        <p:txBody>
          <a:bodyPr/>
          <a:lstStyle/>
          <a:p>
            <a:fld id="{D7C07A06-13F1-4B5A-B124-C4B70AF12CB9}" type="slidenum">
              <a:rPr lang="de-AT" smtClean="0"/>
              <a:t>‹Nr.›</a:t>
            </a:fld>
            <a:endParaRPr lang="de-AT"/>
          </a:p>
        </p:txBody>
      </p:sp>
    </p:spTree>
    <p:extLst>
      <p:ext uri="{BB962C8B-B14F-4D97-AF65-F5344CB8AC3E}">
        <p14:creationId xmlns:p14="http://schemas.microsoft.com/office/powerpoint/2010/main" val="1233813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8DC0CBFB-787F-4339-B7CB-7924570FD0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de-AT"/>
          </a:p>
        </p:txBody>
      </p:sp>
      <p:sp>
        <p:nvSpPr>
          <p:cNvPr id="3" name="Textplatzhalter 2">
            <a:extLst>
              <a:ext uri="{FF2B5EF4-FFF2-40B4-BE49-F238E27FC236}">
                <a16:creationId xmlns:a16="http://schemas.microsoft.com/office/drawing/2014/main" id="{9ACF4F62-C072-4F38-8D90-2154F16325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F57988C6-28B8-4EC4-BC7B-4038E30AF0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94CAB1-7F70-4FAA-83BB-7E489C0BCEFD}" type="datetimeFigureOut">
              <a:rPr lang="de-AT" smtClean="0"/>
              <a:t>14.10.2021</a:t>
            </a:fld>
            <a:endParaRPr lang="de-AT"/>
          </a:p>
        </p:txBody>
      </p:sp>
      <p:sp>
        <p:nvSpPr>
          <p:cNvPr id="5" name="Fußzeilenplatzhalter 4">
            <a:extLst>
              <a:ext uri="{FF2B5EF4-FFF2-40B4-BE49-F238E27FC236}">
                <a16:creationId xmlns:a16="http://schemas.microsoft.com/office/drawing/2014/main" id="{8BFFB9B2-31F8-44F6-8C95-30C9D5DF99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a:p>
        </p:txBody>
      </p:sp>
      <p:sp>
        <p:nvSpPr>
          <p:cNvPr id="6" name="Foliennummernplatzhalter 5">
            <a:extLst>
              <a:ext uri="{FF2B5EF4-FFF2-40B4-BE49-F238E27FC236}">
                <a16:creationId xmlns:a16="http://schemas.microsoft.com/office/drawing/2014/main" id="{D0F1DB94-9BD4-4088-92F7-61F9AB6410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C07A06-13F1-4B5A-B124-C4B70AF12CB9}" type="slidenum">
              <a:rPr lang="de-AT" smtClean="0"/>
              <a:t>‹Nr.›</a:t>
            </a:fld>
            <a:endParaRPr lang="de-AT"/>
          </a:p>
        </p:txBody>
      </p:sp>
    </p:spTree>
    <p:extLst>
      <p:ext uri="{BB962C8B-B14F-4D97-AF65-F5344CB8AC3E}">
        <p14:creationId xmlns:p14="http://schemas.microsoft.com/office/powerpoint/2010/main" val="5637931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4.jp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5.mp3"/><Relationship Id="rId7" Type="http://schemas.openxmlformats.org/officeDocument/2006/relationships/image" Target="../media/image6.png"/><Relationship Id="rId2" Type="http://schemas.microsoft.com/office/2007/relationships/media" Target="../media/media5.mp3"/><Relationship Id="rId1" Type="http://schemas.openxmlformats.org/officeDocument/2006/relationships/tags" Target="../tags/tag10.xml"/><Relationship Id="rId6" Type="http://schemas.openxmlformats.org/officeDocument/2006/relationships/image" Target="../media/image5.jpg"/><Relationship Id="rId5" Type="http://schemas.openxmlformats.org/officeDocument/2006/relationships/notesSlide" Target="../notesSlides/notesSlide10.xml"/><Relationship Id="rId4" Type="http://schemas.openxmlformats.org/officeDocument/2006/relationships/slideLayout" Target="../slideLayouts/slideLayout1.xml"/><Relationship Id="rId9" Type="http://schemas.openxmlformats.org/officeDocument/2006/relationships/image" Target="../media/image4.jpg"/></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6.mp3"/><Relationship Id="rId7" Type="http://schemas.openxmlformats.org/officeDocument/2006/relationships/image" Target="../media/image6.png"/><Relationship Id="rId2" Type="http://schemas.microsoft.com/office/2007/relationships/media" Target="../media/media6.mp3"/><Relationship Id="rId1" Type="http://schemas.openxmlformats.org/officeDocument/2006/relationships/tags" Target="../tags/tag11.xml"/><Relationship Id="rId6" Type="http://schemas.openxmlformats.org/officeDocument/2006/relationships/image" Target="../media/image5.jpg"/><Relationship Id="rId5" Type="http://schemas.openxmlformats.org/officeDocument/2006/relationships/notesSlide" Target="../notesSlides/notesSlide11.xml"/><Relationship Id="rId4"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4.jpg"/><Relationship Id="rId3" Type="http://schemas.openxmlformats.org/officeDocument/2006/relationships/audio" Target="../media/media2.mp3"/><Relationship Id="rId7" Type="http://schemas.openxmlformats.org/officeDocument/2006/relationships/audio" Target="../media/media4.mp3"/><Relationship Id="rId12" Type="http://schemas.openxmlformats.org/officeDocument/2006/relationships/image" Target="../media/image7.png"/><Relationship Id="rId2" Type="http://schemas.microsoft.com/office/2007/relationships/media" Target="../media/media2.mp3"/><Relationship Id="rId1" Type="http://schemas.openxmlformats.org/officeDocument/2006/relationships/tags" Target="../tags/tag12.xml"/><Relationship Id="rId6" Type="http://schemas.microsoft.com/office/2007/relationships/media" Target="../media/media4.mp3"/><Relationship Id="rId11" Type="http://schemas.openxmlformats.org/officeDocument/2006/relationships/image" Target="../media/image6.png"/><Relationship Id="rId5" Type="http://schemas.microsoft.com/office/2007/relationships/media" Target="../media/media3.wav"/><Relationship Id="rId10" Type="http://schemas.openxmlformats.org/officeDocument/2006/relationships/image" Target="../media/image5.jpg"/><Relationship Id="rId4" Type="http://schemas.openxmlformats.org/officeDocument/2006/relationships/audio" Target="NULL" TargetMode="External"/><Relationship Id="rId9"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5.mp3"/><Relationship Id="rId7" Type="http://schemas.openxmlformats.org/officeDocument/2006/relationships/image" Target="../media/image6.png"/><Relationship Id="rId2" Type="http://schemas.microsoft.com/office/2007/relationships/media" Target="../media/media5.mp3"/><Relationship Id="rId1" Type="http://schemas.openxmlformats.org/officeDocument/2006/relationships/tags" Target="../tags/tag13.xml"/><Relationship Id="rId6" Type="http://schemas.openxmlformats.org/officeDocument/2006/relationships/image" Target="../media/image5.jpg"/><Relationship Id="rId5" Type="http://schemas.openxmlformats.org/officeDocument/2006/relationships/notesSlide" Target="../notesSlides/notesSlide13.xml"/><Relationship Id="rId4" Type="http://schemas.openxmlformats.org/officeDocument/2006/relationships/slideLayout" Target="../slideLayouts/slideLayout1.xml"/><Relationship Id="rId9" Type="http://schemas.openxmlformats.org/officeDocument/2006/relationships/image" Target="../media/image4.jpg"/></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6.mp3"/><Relationship Id="rId7" Type="http://schemas.openxmlformats.org/officeDocument/2006/relationships/image" Target="../media/image6.png"/><Relationship Id="rId2" Type="http://schemas.microsoft.com/office/2007/relationships/media" Target="../media/media6.mp3"/><Relationship Id="rId1" Type="http://schemas.openxmlformats.org/officeDocument/2006/relationships/tags" Target="../tags/tag14.xml"/><Relationship Id="rId6" Type="http://schemas.openxmlformats.org/officeDocument/2006/relationships/image" Target="../media/image5.jpg"/><Relationship Id="rId5" Type="http://schemas.openxmlformats.org/officeDocument/2006/relationships/notesSlide" Target="../notesSlides/notesSlide14.xml"/><Relationship Id="rId4"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4.jpg"/><Relationship Id="rId3" Type="http://schemas.openxmlformats.org/officeDocument/2006/relationships/audio" Target="../media/media2.mp3"/><Relationship Id="rId7" Type="http://schemas.openxmlformats.org/officeDocument/2006/relationships/audio" Target="../media/media4.mp3"/><Relationship Id="rId12" Type="http://schemas.openxmlformats.org/officeDocument/2006/relationships/image" Target="../media/image7.png"/><Relationship Id="rId2" Type="http://schemas.microsoft.com/office/2007/relationships/media" Target="../media/media2.mp3"/><Relationship Id="rId1" Type="http://schemas.openxmlformats.org/officeDocument/2006/relationships/tags" Target="../tags/tag15.xml"/><Relationship Id="rId6" Type="http://schemas.microsoft.com/office/2007/relationships/media" Target="../media/media4.mp3"/><Relationship Id="rId11" Type="http://schemas.openxmlformats.org/officeDocument/2006/relationships/image" Target="../media/image6.png"/><Relationship Id="rId5" Type="http://schemas.microsoft.com/office/2007/relationships/media" Target="../media/media3.wav"/><Relationship Id="rId10" Type="http://schemas.openxmlformats.org/officeDocument/2006/relationships/image" Target="../media/image5.jpg"/><Relationship Id="rId4" Type="http://schemas.openxmlformats.org/officeDocument/2006/relationships/audio" Target="NULL" TargetMode="External"/><Relationship Id="rId9"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5.mp3"/><Relationship Id="rId7" Type="http://schemas.openxmlformats.org/officeDocument/2006/relationships/image" Target="../media/image6.png"/><Relationship Id="rId2" Type="http://schemas.microsoft.com/office/2007/relationships/media" Target="../media/media5.mp3"/><Relationship Id="rId1" Type="http://schemas.openxmlformats.org/officeDocument/2006/relationships/tags" Target="../tags/tag16.xml"/><Relationship Id="rId6" Type="http://schemas.openxmlformats.org/officeDocument/2006/relationships/image" Target="../media/image5.jpg"/><Relationship Id="rId5" Type="http://schemas.openxmlformats.org/officeDocument/2006/relationships/notesSlide" Target="../notesSlides/notesSlide16.xml"/><Relationship Id="rId4" Type="http://schemas.openxmlformats.org/officeDocument/2006/relationships/slideLayout" Target="../slideLayouts/slideLayout1.xml"/><Relationship Id="rId9" Type="http://schemas.openxmlformats.org/officeDocument/2006/relationships/image" Target="../media/image4.jpg"/></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6.mp3"/><Relationship Id="rId7" Type="http://schemas.openxmlformats.org/officeDocument/2006/relationships/image" Target="../media/image6.png"/><Relationship Id="rId2" Type="http://schemas.microsoft.com/office/2007/relationships/media" Target="../media/media6.mp3"/><Relationship Id="rId1" Type="http://schemas.openxmlformats.org/officeDocument/2006/relationships/tags" Target="../tags/tag17.xml"/><Relationship Id="rId6" Type="http://schemas.openxmlformats.org/officeDocument/2006/relationships/image" Target="../media/image5.jpg"/><Relationship Id="rId5" Type="http://schemas.openxmlformats.org/officeDocument/2006/relationships/notesSlide" Target="../notesSlides/notesSlide17.xml"/><Relationship Id="rId4"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4.jpg"/><Relationship Id="rId3" Type="http://schemas.openxmlformats.org/officeDocument/2006/relationships/audio" Target="../media/media2.mp3"/><Relationship Id="rId7" Type="http://schemas.openxmlformats.org/officeDocument/2006/relationships/audio" Target="../media/media4.mp3"/><Relationship Id="rId12" Type="http://schemas.openxmlformats.org/officeDocument/2006/relationships/image" Target="../media/image7.png"/><Relationship Id="rId2" Type="http://schemas.microsoft.com/office/2007/relationships/media" Target="../media/media2.mp3"/><Relationship Id="rId1" Type="http://schemas.openxmlformats.org/officeDocument/2006/relationships/tags" Target="../tags/tag18.xml"/><Relationship Id="rId6" Type="http://schemas.microsoft.com/office/2007/relationships/media" Target="../media/media4.mp3"/><Relationship Id="rId11" Type="http://schemas.openxmlformats.org/officeDocument/2006/relationships/image" Target="../media/image6.png"/><Relationship Id="rId5" Type="http://schemas.microsoft.com/office/2007/relationships/media" Target="../media/media3.wav"/><Relationship Id="rId10" Type="http://schemas.openxmlformats.org/officeDocument/2006/relationships/image" Target="../media/image5.jpg"/><Relationship Id="rId4" Type="http://schemas.openxmlformats.org/officeDocument/2006/relationships/audio" Target="NULL" TargetMode="External"/><Relationship Id="rId9"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5.mp3"/><Relationship Id="rId7" Type="http://schemas.openxmlformats.org/officeDocument/2006/relationships/image" Target="../media/image6.png"/><Relationship Id="rId2" Type="http://schemas.microsoft.com/office/2007/relationships/media" Target="../media/media5.mp3"/><Relationship Id="rId1" Type="http://schemas.openxmlformats.org/officeDocument/2006/relationships/tags" Target="../tags/tag19.xml"/><Relationship Id="rId6" Type="http://schemas.openxmlformats.org/officeDocument/2006/relationships/image" Target="../media/image5.jpg"/><Relationship Id="rId5" Type="http://schemas.openxmlformats.org/officeDocument/2006/relationships/notesSlide" Target="../notesSlides/notesSlide19.xml"/><Relationship Id="rId4" Type="http://schemas.openxmlformats.org/officeDocument/2006/relationships/slideLayout" Target="../slideLayouts/slideLayout1.xml"/><Relationship Id="rId9" Type="http://schemas.openxmlformats.org/officeDocument/2006/relationships/image" Target="../media/image4.jp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1.mp3"/><Relationship Id="rId7" Type="http://schemas.openxmlformats.org/officeDocument/2006/relationships/image" Target="../media/image6.png"/><Relationship Id="rId2" Type="http://schemas.openxmlformats.org/officeDocument/2006/relationships/audio" Target="NULL" TargetMode="External"/><Relationship Id="rId1" Type="http://schemas.openxmlformats.org/officeDocument/2006/relationships/tags" Target="../tags/tag2.xml"/><Relationship Id="rId6" Type="http://schemas.openxmlformats.org/officeDocument/2006/relationships/image" Target="../media/image5.jpg"/><Relationship Id="rId5" Type="http://schemas.openxmlformats.org/officeDocument/2006/relationships/notesSlide" Target="../notesSlides/notesSlide2.xml"/><Relationship Id="rId4" Type="http://schemas.openxmlformats.org/officeDocument/2006/relationships/slideLayout" Target="../slideLayouts/slideLayout7.xml"/><Relationship Id="rId9" Type="http://schemas.openxmlformats.org/officeDocument/2006/relationships/image" Target="../media/image4.jpg"/></Relationships>
</file>

<file path=ppt/slides/_rels/slide2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6.mp3"/><Relationship Id="rId7" Type="http://schemas.openxmlformats.org/officeDocument/2006/relationships/image" Target="../media/image6.png"/><Relationship Id="rId2" Type="http://schemas.microsoft.com/office/2007/relationships/media" Target="../media/media6.mp3"/><Relationship Id="rId1" Type="http://schemas.openxmlformats.org/officeDocument/2006/relationships/tags" Target="../tags/tag20.xml"/><Relationship Id="rId6" Type="http://schemas.openxmlformats.org/officeDocument/2006/relationships/image" Target="../media/image5.jpg"/><Relationship Id="rId5" Type="http://schemas.openxmlformats.org/officeDocument/2006/relationships/notesSlide" Target="../notesSlides/notesSlide20.xml"/><Relationship Id="rId4"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4.jpg"/><Relationship Id="rId3" Type="http://schemas.openxmlformats.org/officeDocument/2006/relationships/audio" Target="../media/media2.mp3"/><Relationship Id="rId7" Type="http://schemas.openxmlformats.org/officeDocument/2006/relationships/audio" Target="../media/media4.mp3"/><Relationship Id="rId12" Type="http://schemas.openxmlformats.org/officeDocument/2006/relationships/image" Target="../media/image7.png"/><Relationship Id="rId2" Type="http://schemas.microsoft.com/office/2007/relationships/media" Target="../media/media2.mp3"/><Relationship Id="rId1" Type="http://schemas.openxmlformats.org/officeDocument/2006/relationships/tags" Target="../tags/tag21.xml"/><Relationship Id="rId6" Type="http://schemas.microsoft.com/office/2007/relationships/media" Target="../media/media4.mp3"/><Relationship Id="rId11" Type="http://schemas.openxmlformats.org/officeDocument/2006/relationships/image" Target="../media/image6.png"/><Relationship Id="rId5" Type="http://schemas.microsoft.com/office/2007/relationships/media" Target="../media/media3.wav"/><Relationship Id="rId10" Type="http://schemas.openxmlformats.org/officeDocument/2006/relationships/image" Target="../media/image5.jpg"/><Relationship Id="rId4" Type="http://schemas.openxmlformats.org/officeDocument/2006/relationships/audio" Target="NULL" TargetMode="External"/><Relationship Id="rId9"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5.mp3"/><Relationship Id="rId7" Type="http://schemas.openxmlformats.org/officeDocument/2006/relationships/image" Target="../media/image6.png"/><Relationship Id="rId2" Type="http://schemas.microsoft.com/office/2007/relationships/media" Target="../media/media5.mp3"/><Relationship Id="rId1" Type="http://schemas.openxmlformats.org/officeDocument/2006/relationships/tags" Target="../tags/tag22.xml"/><Relationship Id="rId6" Type="http://schemas.openxmlformats.org/officeDocument/2006/relationships/image" Target="../media/image5.jpg"/><Relationship Id="rId5" Type="http://schemas.openxmlformats.org/officeDocument/2006/relationships/notesSlide" Target="../notesSlides/notesSlide22.xml"/><Relationship Id="rId4" Type="http://schemas.openxmlformats.org/officeDocument/2006/relationships/slideLayout" Target="../slideLayouts/slideLayout1.xml"/><Relationship Id="rId9" Type="http://schemas.openxmlformats.org/officeDocument/2006/relationships/image" Target="../media/image4.jp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6.mp3"/><Relationship Id="rId7" Type="http://schemas.openxmlformats.org/officeDocument/2006/relationships/image" Target="../media/image6.png"/><Relationship Id="rId2" Type="http://schemas.microsoft.com/office/2007/relationships/media" Target="../media/media6.mp3"/><Relationship Id="rId1" Type="http://schemas.openxmlformats.org/officeDocument/2006/relationships/tags" Target="../tags/tag23.xml"/><Relationship Id="rId6" Type="http://schemas.openxmlformats.org/officeDocument/2006/relationships/image" Target="../media/image5.jpg"/><Relationship Id="rId5" Type="http://schemas.openxmlformats.org/officeDocument/2006/relationships/notesSlide" Target="../notesSlides/notesSlide23.xml"/><Relationship Id="rId4"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4.jpg"/><Relationship Id="rId3" Type="http://schemas.openxmlformats.org/officeDocument/2006/relationships/audio" Target="../media/media2.mp3"/><Relationship Id="rId7" Type="http://schemas.openxmlformats.org/officeDocument/2006/relationships/audio" Target="../media/media4.mp3"/><Relationship Id="rId12" Type="http://schemas.openxmlformats.org/officeDocument/2006/relationships/image" Target="../media/image7.png"/><Relationship Id="rId2" Type="http://schemas.microsoft.com/office/2007/relationships/media" Target="../media/media2.mp3"/><Relationship Id="rId1" Type="http://schemas.openxmlformats.org/officeDocument/2006/relationships/tags" Target="../tags/tag24.xml"/><Relationship Id="rId6" Type="http://schemas.microsoft.com/office/2007/relationships/media" Target="../media/media4.mp3"/><Relationship Id="rId11" Type="http://schemas.openxmlformats.org/officeDocument/2006/relationships/image" Target="../media/image6.png"/><Relationship Id="rId5" Type="http://schemas.microsoft.com/office/2007/relationships/media" Target="../media/media3.wav"/><Relationship Id="rId10" Type="http://schemas.openxmlformats.org/officeDocument/2006/relationships/image" Target="../media/image5.jpg"/><Relationship Id="rId4" Type="http://schemas.openxmlformats.org/officeDocument/2006/relationships/audio" Target="NULL" TargetMode="External"/><Relationship Id="rId9"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5.mp3"/><Relationship Id="rId7" Type="http://schemas.openxmlformats.org/officeDocument/2006/relationships/image" Target="../media/image6.png"/><Relationship Id="rId2" Type="http://schemas.microsoft.com/office/2007/relationships/media" Target="../media/media5.mp3"/><Relationship Id="rId1" Type="http://schemas.openxmlformats.org/officeDocument/2006/relationships/tags" Target="../tags/tag25.xml"/><Relationship Id="rId6" Type="http://schemas.openxmlformats.org/officeDocument/2006/relationships/image" Target="../media/image5.jpg"/><Relationship Id="rId5" Type="http://schemas.openxmlformats.org/officeDocument/2006/relationships/notesSlide" Target="../notesSlides/notesSlide25.xml"/><Relationship Id="rId4" Type="http://schemas.openxmlformats.org/officeDocument/2006/relationships/slideLayout" Target="../slideLayouts/slideLayout1.xml"/><Relationship Id="rId9" Type="http://schemas.openxmlformats.org/officeDocument/2006/relationships/image" Target="../media/image4.jpg"/></Relationships>
</file>

<file path=ppt/slides/_rels/slide2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6.mp3"/><Relationship Id="rId7" Type="http://schemas.openxmlformats.org/officeDocument/2006/relationships/image" Target="../media/image6.png"/><Relationship Id="rId2" Type="http://schemas.microsoft.com/office/2007/relationships/media" Target="../media/media6.mp3"/><Relationship Id="rId1" Type="http://schemas.openxmlformats.org/officeDocument/2006/relationships/tags" Target="../tags/tag26.xml"/><Relationship Id="rId6" Type="http://schemas.openxmlformats.org/officeDocument/2006/relationships/image" Target="../media/image5.jpg"/><Relationship Id="rId5" Type="http://schemas.openxmlformats.org/officeDocument/2006/relationships/notesSlide" Target="../notesSlides/notesSlide26.xml"/><Relationship Id="rId4"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4.jpg"/><Relationship Id="rId3" Type="http://schemas.openxmlformats.org/officeDocument/2006/relationships/audio" Target="../media/media2.mp3"/><Relationship Id="rId7" Type="http://schemas.openxmlformats.org/officeDocument/2006/relationships/audio" Target="../media/media4.mp3"/><Relationship Id="rId12" Type="http://schemas.openxmlformats.org/officeDocument/2006/relationships/image" Target="../media/image7.png"/><Relationship Id="rId2" Type="http://schemas.microsoft.com/office/2007/relationships/media" Target="../media/media2.mp3"/><Relationship Id="rId1" Type="http://schemas.openxmlformats.org/officeDocument/2006/relationships/tags" Target="../tags/tag27.xml"/><Relationship Id="rId6" Type="http://schemas.microsoft.com/office/2007/relationships/media" Target="../media/media4.mp3"/><Relationship Id="rId11" Type="http://schemas.openxmlformats.org/officeDocument/2006/relationships/image" Target="../media/image6.png"/><Relationship Id="rId5" Type="http://schemas.microsoft.com/office/2007/relationships/media" Target="../media/media3.wav"/><Relationship Id="rId10" Type="http://schemas.openxmlformats.org/officeDocument/2006/relationships/image" Target="../media/image5.jpg"/><Relationship Id="rId4" Type="http://schemas.openxmlformats.org/officeDocument/2006/relationships/audio" Target="NULL" TargetMode="External"/><Relationship Id="rId9"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5.mp3"/><Relationship Id="rId7" Type="http://schemas.openxmlformats.org/officeDocument/2006/relationships/image" Target="../media/image6.png"/><Relationship Id="rId2" Type="http://schemas.microsoft.com/office/2007/relationships/media" Target="../media/media5.mp3"/><Relationship Id="rId1" Type="http://schemas.openxmlformats.org/officeDocument/2006/relationships/tags" Target="../tags/tag28.xml"/><Relationship Id="rId6" Type="http://schemas.openxmlformats.org/officeDocument/2006/relationships/image" Target="../media/image5.jpg"/><Relationship Id="rId5" Type="http://schemas.openxmlformats.org/officeDocument/2006/relationships/notesSlide" Target="../notesSlides/notesSlide28.xml"/><Relationship Id="rId4" Type="http://schemas.openxmlformats.org/officeDocument/2006/relationships/slideLayout" Target="../slideLayouts/slideLayout1.xml"/><Relationship Id="rId9" Type="http://schemas.openxmlformats.org/officeDocument/2006/relationships/image" Target="../media/image4.jpg"/></Relationships>
</file>

<file path=ppt/slides/_rels/slide2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6.mp3"/><Relationship Id="rId7" Type="http://schemas.openxmlformats.org/officeDocument/2006/relationships/image" Target="../media/image6.png"/><Relationship Id="rId2" Type="http://schemas.microsoft.com/office/2007/relationships/media" Target="../media/media6.mp3"/><Relationship Id="rId1" Type="http://schemas.openxmlformats.org/officeDocument/2006/relationships/tags" Target="../tags/tag29.xml"/><Relationship Id="rId6" Type="http://schemas.openxmlformats.org/officeDocument/2006/relationships/image" Target="../media/image5.jpg"/><Relationship Id="rId5" Type="http://schemas.openxmlformats.org/officeDocument/2006/relationships/notesSlide" Target="../notesSlides/notesSlide29.xml"/><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4.jpg"/><Relationship Id="rId3" Type="http://schemas.openxmlformats.org/officeDocument/2006/relationships/audio" Target="../media/media2.mp3"/><Relationship Id="rId7" Type="http://schemas.openxmlformats.org/officeDocument/2006/relationships/audio" Target="../media/media4.mp3"/><Relationship Id="rId12" Type="http://schemas.openxmlformats.org/officeDocument/2006/relationships/image" Target="../media/image7.png"/><Relationship Id="rId2" Type="http://schemas.microsoft.com/office/2007/relationships/media" Target="../media/media2.mp3"/><Relationship Id="rId1" Type="http://schemas.openxmlformats.org/officeDocument/2006/relationships/tags" Target="../tags/tag3.xml"/><Relationship Id="rId6" Type="http://schemas.microsoft.com/office/2007/relationships/media" Target="../media/media4.mp3"/><Relationship Id="rId11" Type="http://schemas.openxmlformats.org/officeDocument/2006/relationships/image" Target="../media/image6.png"/><Relationship Id="rId5" Type="http://schemas.microsoft.com/office/2007/relationships/media" Target="../media/media3.wav"/><Relationship Id="rId10" Type="http://schemas.openxmlformats.org/officeDocument/2006/relationships/image" Target="../media/image5.jpg"/><Relationship Id="rId4" Type="http://schemas.openxmlformats.org/officeDocument/2006/relationships/audio" Target="NULL" TargetMode="External"/><Relationship Id="rId9"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4.jpg"/><Relationship Id="rId3" Type="http://schemas.openxmlformats.org/officeDocument/2006/relationships/audio" Target="../media/media2.mp3"/><Relationship Id="rId7" Type="http://schemas.openxmlformats.org/officeDocument/2006/relationships/audio" Target="../media/media4.mp3"/><Relationship Id="rId12" Type="http://schemas.openxmlformats.org/officeDocument/2006/relationships/image" Target="../media/image7.png"/><Relationship Id="rId2" Type="http://schemas.microsoft.com/office/2007/relationships/media" Target="../media/media2.mp3"/><Relationship Id="rId1" Type="http://schemas.openxmlformats.org/officeDocument/2006/relationships/tags" Target="../tags/tag30.xml"/><Relationship Id="rId6" Type="http://schemas.microsoft.com/office/2007/relationships/media" Target="../media/media4.mp3"/><Relationship Id="rId11" Type="http://schemas.openxmlformats.org/officeDocument/2006/relationships/image" Target="../media/image6.png"/><Relationship Id="rId5" Type="http://schemas.microsoft.com/office/2007/relationships/media" Target="../media/media3.wav"/><Relationship Id="rId10" Type="http://schemas.openxmlformats.org/officeDocument/2006/relationships/image" Target="../media/image5.jpg"/><Relationship Id="rId4" Type="http://schemas.openxmlformats.org/officeDocument/2006/relationships/audio" Target="NULL" TargetMode="External"/><Relationship Id="rId9"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5.mp3"/><Relationship Id="rId7" Type="http://schemas.openxmlformats.org/officeDocument/2006/relationships/image" Target="../media/image6.png"/><Relationship Id="rId2" Type="http://schemas.microsoft.com/office/2007/relationships/media" Target="../media/media5.mp3"/><Relationship Id="rId1" Type="http://schemas.openxmlformats.org/officeDocument/2006/relationships/tags" Target="../tags/tag31.xml"/><Relationship Id="rId6" Type="http://schemas.openxmlformats.org/officeDocument/2006/relationships/image" Target="../media/image5.jpg"/><Relationship Id="rId5" Type="http://schemas.openxmlformats.org/officeDocument/2006/relationships/notesSlide" Target="../notesSlides/notesSlide31.xml"/><Relationship Id="rId4" Type="http://schemas.openxmlformats.org/officeDocument/2006/relationships/slideLayout" Target="../slideLayouts/slideLayout1.xml"/><Relationship Id="rId9" Type="http://schemas.openxmlformats.org/officeDocument/2006/relationships/image" Target="../media/image4.jpg"/></Relationships>
</file>

<file path=ppt/slides/_rels/slide3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6.mp3"/><Relationship Id="rId7" Type="http://schemas.openxmlformats.org/officeDocument/2006/relationships/image" Target="../media/image6.png"/><Relationship Id="rId2" Type="http://schemas.microsoft.com/office/2007/relationships/media" Target="../media/media6.mp3"/><Relationship Id="rId1" Type="http://schemas.openxmlformats.org/officeDocument/2006/relationships/tags" Target="../tags/tag32.xml"/><Relationship Id="rId6" Type="http://schemas.openxmlformats.org/officeDocument/2006/relationships/image" Target="../media/image5.jpg"/><Relationship Id="rId5" Type="http://schemas.openxmlformats.org/officeDocument/2006/relationships/notesSlide" Target="../notesSlides/notesSlide32.xml"/><Relationship Id="rId4"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4.jpg"/><Relationship Id="rId3" Type="http://schemas.openxmlformats.org/officeDocument/2006/relationships/audio" Target="../media/media2.mp3"/><Relationship Id="rId7" Type="http://schemas.openxmlformats.org/officeDocument/2006/relationships/audio" Target="../media/media4.mp3"/><Relationship Id="rId12" Type="http://schemas.openxmlformats.org/officeDocument/2006/relationships/image" Target="../media/image7.png"/><Relationship Id="rId2" Type="http://schemas.microsoft.com/office/2007/relationships/media" Target="../media/media2.mp3"/><Relationship Id="rId1" Type="http://schemas.openxmlformats.org/officeDocument/2006/relationships/tags" Target="../tags/tag33.xml"/><Relationship Id="rId6" Type="http://schemas.microsoft.com/office/2007/relationships/media" Target="../media/media4.mp3"/><Relationship Id="rId11" Type="http://schemas.openxmlformats.org/officeDocument/2006/relationships/image" Target="../media/image6.png"/><Relationship Id="rId5" Type="http://schemas.microsoft.com/office/2007/relationships/media" Target="../media/media3.wav"/><Relationship Id="rId10" Type="http://schemas.openxmlformats.org/officeDocument/2006/relationships/image" Target="../media/image5.jpg"/><Relationship Id="rId4" Type="http://schemas.openxmlformats.org/officeDocument/2006/relationships/audio" Target="NULL" TargetMode="External"/><Relationship Id="rId9"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5.mp3"/><Relationship Id="rId7" Type="http://schemas.openxmlformats.org/officeDocument/2006/relationships/image" Target="../media/image6.png"/><Relationship Id="rId2" Type="http://schemas.microsoft.com/office/2007/relationships/media" Target="../media/media5.mp3"/><Relationship Id="rId1" Type="http://schemas.openxmlformats.org/officeDocument/2006/relationships/tags" Target="../tags/tag34.xml"/><Relationship Id="rId6" Type="http://schemas.openxmlformats.org/officeDocument/2006/relationships/image" Target="../media/image5.jpg"/><Relationship Id="rId5" Type="http://schemas.openxmlformats.org/officeDocument/2006/relationships/notesSlide" Target="../notesSlides/notesSlide34.xml"/><Relationship Id="rId4" Type="http://schemas.openxmlformats.org/officeDocument/2006/relationships/slideLayout" Target="../slideLayouts/slideLayout1.xml"/><Relationship Id="rId9" Type="http://schemas.openxmlformats.org/officeDocument/2006/relationships/image" Target="../media/image4.jpg"/></Relationships>
</file>

<file path=ppt/slides/_rels/slide3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6.mp3"/><Relationship Id="rId7" Type="http://schemas.openxmlformats.org/officeDocument/2006/relationships/image" Target="../media/image6.png"/><Relationship Id="rId2" Type="http://schemas.microsoft.com/office/2007/relationships/media" Target="../media/media6.mp3"/><Relationship Id="rId1" Type="http://schemas.openxmlformats.org/officeDocument/2006/relationships/tags" Target="../tags/tag35.xml"/><Relationship Id="rId6" Type="http://schemas.openxmlformats.org/officeDocument/2006/relationships/image" Target="../media/image5.jpg"/><Relationship Id="rId5" Type="http://schemas.openxmlformats.org/officeDocument/2006/relationships/notesSlide" Target="../notesSlides/notesSlide35.xml"/><Relationship Id="rId4"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4.jpg"/><Relationship Id="rId3" Type="http://schemas.openxmlformats.org/officeDocument/2006/relationships/audio" Target="../media/media2.mp3"/><Relationship Id="rId7" Type="http://schemas.openxmlformats.org/officeDocument/2006/relationships/audio" Target="../media/media4.mp3"/><Relationship Id="rId12" Type="http://schemas.openxmlformats.org/officeDocument/2006/relationships/image" Target="../media/image7.png"/><Relationship Id="rId2" Type="http://schemas.microsoft.com/office/2007/relationships/media" Target="../media/media2.mp3"/><Relationship Id="rId1" Type="http://schemas.openxmlformats.org/officeDocument/2006/relationships/tags" Target="../tags/tag36.xml"/><Relationship Id="rId6" Type="http://schemas.microsoft.com/office/2007/relationships/media" Target="../media/media4.mp3"/><Relationship Id="rId11" Type="http://schemas.openxmlformats.org/officeDocument/2006/relationships/image" Target="../media/image6.png"/><Relationship Id="rId5" Type="http://schemas.microsoft.com/office/2007/relationships/media" Target="../media/media3.wav"/><Relationship Id="rId10" Type="http://schemas.openxmlformats.org/officeDocument/2006/relationships/image" Target="../media/image5.jpg"/><Relationship Id="rId4" Type="http://schemas.openxmlformats.org/officeDocument/2006/relationships/audio" Target="NULL" TargetMode="External"/><Relationship Id="rId9"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5.mp3"/><Relationship Id="rId7" Type="http://schemas.openxmlformats.org/officeDocument/2006/relationships/image" Target="../media/image6.png"/><Relationship Id="rId2" Type="http://schemas.microsoft.com/office/2007/relationships/media" Target="../media/media5.mp3"/><Relationship Id="rId1" Type="http://schemas.openxmlformats.org/officeDocument/2006/relationships/tags" Target="../tags/tag37.xml"/><Relationship Id="rId6" Type="http://schemas.openxmlformats.org/officeDocument/2006/relationships/image" Target="../media/image5.jpg"/><Relationship Id="rId5" Type="http://schemas.openxmlformats.org/officeDocument/2006/relationships/notesSlide" Target="../notesSlides/notesSlide37.xml"/><Relationship Id="rId4" Type="http://schemas.openxmlformats.org/officeDocument/2006/relationships/slideLayout" Target="../slideLayouts/slideLayout1.xml"/><Relationship Id="rId9" Type="http://schemas.openxmlformats.org/officeDocument/2006/relationships/image" Target="../media/image4.jpg"/></Relationships>
</file>

<file path=ppt/slides/_rels/slide3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6.mp3"/><Relationship Id="rId7" Type="http://schemas.openxmlformats.org/officeDocument/2006/relationships/image" Target="../media/image6.png"/><Relationship Id="rId2" Type="http://schemas.microsoft.com/office/2007/relationships/media" Target="../media/media6.mp3"/><Relationship Id="rId1" Type="http://schemas.openxmlformats.org/officeDocument/2006/relationships/tags" Target="../tags/tag38.xml"/><Relationship Id="rId6" Type="http://schemas.openxmlformats.org/officeDocument/2006/relationships/image" Target="../media/image5.jpg"/><Relationship Id="rId5" Type="http://schemas.openxmlformats.org/officeDocument/2006/relationships/notesSlide" Target="../notesSlides/notesSlide38.xml"/><Relationship Id="rId4"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4.jpg"/><Relationship Id="rId3" Type="http://schemas.openxmlformats.org/officeDocument/2006/relationships/audio" Target="../media/media2.mp3"/><Relationship Id="rId7" Type="http://schemas.openxmlformats.org/officeDocument/2006/relationships/audio" Target="../media/media4.mp3"/><Relationship Id="rId12" Type="http://schemas.openxmlformats.org/officeDocument/2006/relationships/image" Target="../media/image7.png"/><Relationship Id="rId2" Type="http://schemas.microsoft.com/office/2007/relationships/media" Target="../media/media2.mp3"/><Relationship Id="rId1" Type="http://schemas.openxmlformats.org/officeDocument/2006/relationships/tags" Target="../tags/tag39.xml"/><Relationship Id="rId6" Type="http://schemas.microsoft.com/office/2007/relationships/media" Target="../media/media4.mp3"/><Relationship Id="rId11" Type="http://schemas.openxmlformats.org/officeDocument/2006/relationships/image" Target="../media/image6.png"/><Relationship Id="rId5" Type="http://schemas.microsoft.com/office/2007/relationships/media" Target="../media/media3.wav"/><Relationship Id="rId10" Type="http://schemas.openxmlformats.org/officeDocument/2006/relationships/image" Target="../media/image5.jpg"/><Relationship Id="rId4" Type="http://schemas.openxmlformats.org/officeDocument/2006/relationships/audio" Target="NULL" TargetMode="External"/><Relationship Id="rId9"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5.mp3"/><Relationship Id="rId7" Type="http://schemas.openxmlformats.org/officeDocument/2006/relationships/image" Target="../media/image6.png"/><Relationship Id="rId2" Type="http://schemas.microsoft.com/office/2007/relationships/media" Target="../media/media5.mp3"/><Relationship Id="rId1" Type="http://schemas.openxmlformats.org/officeDocument/2006/relationships/tags" Target="../tags/tag4.xml"/><Relationship Id="rId6" Type="http://schemas.openxmlformats.org/officeDocument/2006/relationships/image" Target="../media/image5.jpg"/><Relationship Id="rId5" Type="http://schemas.openxmlformats.org/officeDocument/2006/relationships/notesSlide" Target="../notesSlides/notesSlide4.xml"/><Relationship Id="rId4" Type="http://schemas.openxmlformats.org/officeDocument/2006/relationships/slideLayout" Target="../slideLayouts/slideLayout1.xml"/><Relationship Id="rId9" Type="http://schemas.openxmlformats.org/officeDocument/2006/relationships/image" Target="../media/image4.jpg"/></Relationships>
</file>

<file path=ppt/slides/_rels/slide4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5.mp3"/><Relationship Id="rId7" Type="http://schemas.openxmlformats.org/officeDocument/2006/relationships/image" Target="../media/image6.png"/><Relationship Id="rId2" Type="http://schemas.microsoft.com/office/2007/relationships/media" Target="../media/media5.mp3"/><Relationship Id="rId1" Type="http://schemas.openxmlformats.org/officeDocument/2006/relationships/tags" Target="../tags/tag40.xml"/><Relationship Id="rId6" Type="http://schemas.openxmlformats.org/officeDocument/2006/relationships/image" Target="../media/image5.jpg"/><Relationship Id="rId5" Type="http://schemas.openxmlformats.org/officeDocument/2006/relationships/notesSlide" Target="../notesSlides/notesSlide40.xml"/><Relationship Id="rId4" Type="http://schemas.openxmlformats.org/officeDocument/2006/relationships/slideLayout" Target="../slideLayouts/slideLayout1.xml"/><Relationship Id="rId9" Type="http://schemas.openxmlformats.org/officeDocument/2006/relationships/image" Target="../media/image4.jpg"/></Relationships>
</file>

<file path=ppt/slides/_rels/slide41.xml.rels><?xml version="1.0" encoding="UTF-8" standalone="yes"?>
<Relationships xmlns="http://schemas.openxmlformats.org/package/2006/relationships"><Relationship Id="rId3" Type="http://schemas.openxmlformats.org/officeDocument/2006/relationships/audio" Target="../media/media6.mp3"/><Relationship Id="rId7" Type="http://schemas.openxmlformats.org/officeDocument/2006/relationships/image" Target="../media/image7.png"/><Relationship Id="rId2" Type="http://schemas.microsoft.com/office/2007/relationships/media" Target="../media/media6.mp3"/><Relationship Id="rId1" Type="http://schemas.openxmlformats.org/officeDocument/2006/relationships/tags" Target="../tags/tag41.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audio" Target="../media/media2.mp3"/><Relationship Id="rId7" Type="http://schemas.openxmlformats.org/officeDocument/2006/relationships/audio" Target="../media/media4.mp3"/><Relationship Id="rId12" Type="http://schemas.openxmlformats.org/officeDocument/2006/relationships/image" Target="../media/image4.jpg"/><Relationship Id="rId2" Type="http://schemas.microsoft.com/office/2007/relationships/media" Target="../media/media2.mp3"/><Relationship Id="rId1" Type="http://schemas.openxmlformats.org/officeDocument/2006/relationships/tags" Target="../tags/tag42.xml"/><Relationship Id="rId6" Type="http://schemas.microsoft.com/office/2007/relationships/media" Target="../media/media4.mp3"/><Relationship Id="rId11" Type="http://schemas.openxmlformats.org/officeDocument/2006/relationships/image" Target="../media/image7.png"/><Relationship Id="rId5" Type="http://schemas.microsoft.com/office/2007/relationships/media" Target="../media/media3.wav"/><Relationship Id="rId10" Type="http://schemas.openxmlformats.org/officeDocument/2006/relationships/image" Target="../media/image6.png"/><Relationship Id="rId4" Type="http://schemas.openxmlformats.org/officeDocument/2006/relationships/audio" Target="NULL" TargetMode="External"/><Relationship Id="rId9" Type="http://schemas.openxmlformats.org/officeDocument/2006/relationships/image" Target="../media/image5.jpg"/></Relationships>
</file>

<file path=ppt/slides/_rels/slide4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5.mp3"/><Relationship Id="rId7" Type="http://schemas.openxmlformats.org/officeDocument/2006/relationships/image" Target="../media/image6.png"/><Relationship Id="rId2" Type="http://schemas.microsoft.com/office/2007/relationships/media" Target="../media/media5.mp3"/><Relationship Id="rId1" Type="http://schemas.openxmlformats.org/officeDocument/2006/relationships/tags" Target="../tags/tag43.xml"/><Relationship Id="rId6" Type="http://schemas.openxmlformats.org/officeDocument/2006/relationships/image" Target="../media/image5.jpg"/><Relationship Id="rId5" Type="http://schemas.openxmlformats.org/officeDocument/2006/relationships/notesSlide" Target="../notesSlides/notesSlide41.xml"/><Relationship Id="rId4" Type="http://schemas.openxmlformats.org/officeDocument/2006/relationships/slideLayout" Target="../slideLayouts/slideLayout1.xml"/><Relationship Id="rId9" Type="http://schemas.openxmlformats.org/officeDocument/2006/relationships/image" Target="../media/image4.jpg"/></Relationships>
</file>

<file path=ppt/slides/_rels/slide44.xml.rels><?xml version="1.0" encoding="UTF-8" standalone="yes"?>
<Relationships xmlns="http://schemas.openxmlformats.org/package/2006/relationships"><Relationship Id="rId3" Type="http://schemas.openxmlformats.org/officeDocument/2006/relationships/audio" Target="../media/media6.mp3"/><Relationship Id="rId7" Type="http://schemas.openxmlformats.org/officeDocument/2006/relationships/image" Target="../media/image7.png"/><Relationship Id="rId2" Type="http://schemas.microsoft.com/office/2007/relationships/media" Target="../media/media6.mp3"/><Relationship Id="rId1" Type="http://schemas.openxmlformats.org/officeDocument/2006/relationships/tags" Target="../tags/tag44.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audio" Target="../media/media2.mp3"/><Relationship Id="rId7" Type="http://schemas.openxmlformats.org/officeDocument/2006/relationships/audio" Target="../media/media4.mp3"/><Relationship Id="rId12" Type="http://schemas.openxmlformats.org/officeDocument/2006/relationships/image" Target="../media/image4.jpg"/><Relationship Id="rId2" Type="http://schemas.microsoft.com/office/2007/relationships/media" Target="../media/media2.mp3"/><Relationship Id="rId1" Type="http://schemas.openxmlformats.org/officeDocument/2006/relationships/tags" Target="../tags/tag45.xml"/><Relationship Id="rId6" Type="http://schemas.microsoft.com/office/2007/relationships/media" Target="../media/media4.mp3"/><Relationship Id="rId11" Type="http://schemas.openxmlformats.org/officeDocument/2006/relationships/image" Target="../media/image7.png"/><Relationship Id="rId5" Type="http://schemas.microsoft.com/office/2007/relationships/media" Target="../media/media3.wav"/><Relationship Id="rId10" Type="http://schemas.openxmlformats.org/officeDocument/2006/relationships/image" Target="../media/image6.png"/><Relationship Id="rId4" Type="http://schemas.openxmlformats.org/officeDocument/2006/relationships/audio" Target="NULL" TargetMode="External"/><Relationship Id="rId9" Type="http://schemas.openxmlformats.org/officeDocument/2006/relationships/image" Target="../media/image5.jpg"/></Relationships>
</file>

<file path=ppt/slides/_rels/slide4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5.mp3"/><Relationship Id="rId7" Type="http://schemas.openxmlformats.org/officeDocument/2006/relationships/image" Target="../media/image6.png"/><Relationship Id="rId2" Type="http://schemas.microsoft.com/office/2007/relationships/media" Target="../media/media5.mp3"/><Relationship Id="rId1" Type="http://schemas.openxmlformats.org/officeDocument/2006/relationships/tags" Target="../tags/tag46.xml"/><Relationship Id="rId6" Type="http://schemas.openxmlformats.org/officeDocument/2006/relationships/image" Target="../media/image5.jpg"/><Relationship Id="rId5" Type="http://schemas.openxmlformats.org/officeDocument/2006/relationships/notesSlide" Target="../notesSlides/notesSlide42.xml"/><Relationship Id="rId4" Type="http://schemas.openxmlformats.org/officeDocument/2006/relationships/slideLayout" Target="../slideLayouts/slideLayout1.xml"/><Relationship Id="rId9" Type="http://schemas.openxmlformats.org/officeDocument/2006/relationships/image" Target="../media/image4.jpg"/></Relationships>
</file>

<file path=ppt/slides/_rels/slide47.xml.rels><?xml version="1.0" encoding="UTF-8" standalone="yes"?>
<Relationships xmlns="http://schemas.openxmlformats.org/package/2006/relationships"><Relationship Id="rId3" Type="http://schemas.openxmlformats.org/officeDocument/2006/relationships/audio" Target="../media/media6.mp3"/><Relationship Id="rId7" Type="http://schemas.openxmlformats.org/officeDocument/2006/relationships/image" Target="../media/image7.png"/><Relationship Id="rId2" Type="http://schemas.microsoft.com/office/2007/relationships/media" Target="../media/media6.mp3"/><Relationship Id="rId1" Type="http://schemas.openxmlformats.org/officeDocument/2006/relationships/tags" Target="../tags/tag47.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6.mp3"/><Relationship Id="rId7" Type="http://schemas.openxmlformats.org/officeDocument/2006/relationships/image" Target="../media/image6.png"/><Relationship Id="rId2" Type="http://schemas.microsoft.com/office/2007/relationships/media" Target="../media/media6.mp3"/><Relationship Id="rId1" Type="http://schemas.openxmlformats.org/officeDocument/2006/relationships/tags" Target="../tags/tag48.xml"/><Relationship Id="rId6" Type="http://schemas.openxmlformats.org/officeDocument/2006/relationships/image" Target="../media/image5.jpg"/><Relationship Id="rId5" Type="http://schemas.openxmlformats.org/officeDocument/2006/relationships/notesSlide" Target="../notesSlides/notesSlide43.xml"/><Relationship Id="rId4"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7.mp3"/><Relationship Id="rId7" Type="http://schemas.openxmlformats.org/officeDocument/2006/relationships/image" Target="../media/image6.png"/><Relationship Id="rId2" Type="http://schemas.microsoft.com/office/2007/relationships/media" Target="../media/media7.mp3"/><Relationship Id="rId1" Type="http://schemas.openxmlformats.org/officeDocument/2006/relationships/tags" Target="../tags/tag49.xml"/><Relationship Id="rId6" Type="http://schemas.openxmlformats.org/officeDocument/2006/relationships/image" Target="../media/image5.jpg"/><Relationship Id="rId5" Type="http://schemas.openxmlformats.org/officeDocument/2006/relationships/notesSlide" Target="../notesSlides/notesSlide44.xml"/><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6.mp3"/><Relationship Id="rId7" Type="http://schemas.openxmlformats.org/officeDocument/2006/relationships/image" Target="../media/image6.png"/><Relationship Id="rId2" Type="http://schemas.microsoft.com/office/2007/relationships/media" Target="../media/media6.mp3"/><Relationship Id="rId1" Type="http://schemas.openxmlformats.org/officeDocument/2006/relationships/tags" Target="../tags/tag5.xml"/><Relationship Id="rId6" Type="http://schemas.openxmlformats.org/officeDocument/2006/relationships/image" Target="../media/image5.jpg"/><Relationship Id="rId5" Type="http://schemas.openxmlformats.org/officeDocument/2006/relationships/notesSlide" Target="../notesSlides/notesSlide5.xml"/><Relationship Id="rId4"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hyperlink" Target="https://www.soundboard.com/sb/sound/904541" TargetMode="External"/><Relationship Id="rId13" Type="http://schemas.openxmlformats.org/officeDocument/2006/relationships/hyperlink" Target="https://www.soundboard.com/sb/sound/904536" TargetMode="External"/><Relationship Id="rId3" Type="http://schemas.openxmlformats.org/officeDocument/2006/relationships/hyperlink" Target="https://www.soundboard.com/sb/sound/904527" TargetMode="External"/><Relationship Id="rId7" Type="http://schemas.openxmlformats.org/officeDocument/2006/relationships/hyperlink" Target="https://www.soundboard.com/sb/sound/904542" TargetMode="External"/><Relationship Id="rId12" Type="http://schemas.openxmlformats.org/officeDocument/2006/relationships/hyperlink" Target="https://www.soundboard.com/sb/sound/904537" TargetMode="External"/><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hyperlink" Target="https://www.soundboard.com/sb/sound/904546" TargetMode="External"/><Relationship Id="rId11" Type="http://schemas.openxmlformats.org/officeDocument/2006/relationships/hyperlink" Target="https://www.soundboard.com/sb/sound/904538" TargetMode="External"/><Relationship Id="rId5" Type="http://schemas.openxmlformats.org/officeDocument/2006/relationships/hyperlink" Target="https://www.soundboard.com/sb/sound/904544" TargetMode="External"/><Relationship Id="rId10" Type="http://schemas.openxmlformats.org/officeDocument/2006/relationships/hyperlink" Target="https://www.soundboard.com/sb/sound/904539" TargetMode="External"/><Relationship Id="rId4" Type="http://schemas.openxmlformats.org/officeDocument/2006/relationships/hyperlink" Target="https://www.soundboard.com/sb/sound/904547" TargetMode="External"/><Relationship Id="rId9" Type="http://schemas.openxmlformats.org/officeDocument/2006/relationships/hyperlink" Target="https://www.soundboard.com/sb/sound/904540" TargetMode="External"/><Relationship Id="rId14" Type="http://schemas.openxmlformats.org/officeDocument/2006/relationships/image" Target="../media/image6.png"/></Relationships>
</file>

<file path=ppt/slides/_rels/slide5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5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12.svg"/></Relationships>
</file>

<file path=ppt/slides/_rels/slide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hyperlink" Target="https://slidelizard.com/blog/who-wants-to-be-a-millionaire-powerpoint-template" TargetMode="External"/><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2.xml"/><Relationship Id="rId1" Type="http://schemas.openxmlformats.org/officeDocument/2006/relationships/tags" Target="../tags/tag50.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4.jpg"/><Relationship Id="rId3" Type="http://schemas.openxmlformats.org/officeDocument/2006/relationships/audio" Target="../media/media2.mp3"/><Relationship Id="rId7" Type="http://schemas.openxmlformats.org/officeDocument/2006/relationships/audio" Target="../media/media4.mp3"/><Relationship Id="rId12" Type="http://schemas.openxmlformats.org/officeDocument/2006/relationships/image" Target="../media/image7.png"/><Relationship Id="rId2" Type="http://schemas.microsoft.com/office/2007/relationships/media" Target="../media/media2.mp3"/><Relationship Id="rId1" Type="http://schemas.openxmlformats.org/officeDocument/2006/relationships/tags" Target="../tags/tag6.xml"/><Relationship Id="rId6" Type="http://schemas.microsoft.com/office/2007/relationships/media" Target="../media/media4.mp3"/><Relationship Id="rId11" Type="http://schemas.openxmlformats.org/officeDocument/2006/relationships/image" Target="../media/image6.png"/><Relationship Id="rId5" Type="http://schemas.microsoft.com/office/2007/relationships/media" Target="../media/media3.wav"/><Relationship Id="rId10" Type="http://schemas.openxmlformats.org/officeDocument/2006/relationships/image" Target="../media/image5.jpg"/><Relationship Id="rId4" Type="http://schemas.openxmlformats.org/officeDocument/2006/relationships/audio" Target="NULL" TargetMode="External"/><Relationship Id="rId9"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5.mp3"/><Relationship Id="rId7" Type="http://schemas.openxmlformats.org/officeDocument/2006/relationships/image" Target="../media/image6.png"/><Relationship Id="rId2" Type="http://schemas.microsoft.com/office/2007/relationships/media" Target="../media/media5.mp3"/><Relationship Id="rId1" Type="http://schemas.openxmlformats.org/officeDocument/2006/relationships/tags" Target="../tags/tag7.xml"/><Relationship Id="rId6" Type="http://schemas.openxmlformats.org/officeDocument/2006/relationships/image" Target="../media/image5.jpg"/><Relationship Id="rId5" Type="http://schemas.openxmlformats.org/officeDocument/2006/relationships/notesSlide" Target="../notesSlides/notesSlide7.xml"/><Relationship Id="rId4" Type="http://schemas.openxmlformats.org/officeDocument/2006/relationships/slideLayout" Target="../slideLayouts/slideLayout1.xml"/><Relationship Id="rId9" Type="http://schemas.openxmlformats.org/officeDocument/2006/relationships/image" Target="../media/image4.jp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6.mp3"/><Relationship Id="rId7" Type="http://schemas.openxmlformats.org/officeDocument/2006/relationships/image" Target="../media/image6.png"/><Relationship Id="rId2" Type="http://schemas.microsoft.com/office/2007/relationships/media" Target="../media/media6.mp3"/><Relationship Id="rId1" Type="http://schemas.openxmlformats.org/officeDocument/2006/relationships/tags" Target="../tags/tag8.xml"/><Relationship Id="rId6" Type="http://schemas.openxmlformats.org/officeDocument/2006/relationships/image" Target="../media/image5.jpg"/><Relationship Id="rId5" Type="http://schemas.openxmlformats.org/officeDocument/2006/relationships/notesSlide" Target="../notesSlides/notesSlide8.xml"/><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4.jpg"/><Relationship Id="rId3" Type="http://schemas.openxmlformats.org/officeDocument/2006/relationships/audio" Target="../media/media2.mp3"/><Relationship Id="rId7" Type="http://schemas.openxmlformats.org/officeDocument/2006/relationships/audio" Target="../media/media4.mp3"/><Relationship Id="rId12" Type="http://schemas.openxmlformats.org/officeDocument/2006/relationships/image" Target="../media/image7.png"/><Relationship Id="rId2" Type="http://schemas.microsoft.com/office/2007/relationships/media" Target="../media/media2.mp3"/><Relationship Id="rId1" Type="http://schemas.openxmlformats.org/officeDocument/2006/relationships/tags" Target="../tags/tag9.xml"/><Relationship Id="rId6" Type="http://schemas.microsoft.com/office/2007/relationships/media" Target="../media/media4.mp3"/><Relationship Id="rId11" Type="http://schemas.openxmlformats.org/officeDocument/2006/relationships/image" Target="../media/image6.png"/><Relationship Id="rId5" Type="http://schemas.microsoft.com/office/2007/relationships/media" Target="../media/media3.wav"/><Relationship Id="rId10" Type="http://schemas.openxmlformats.org/officeDocument/2006/relationships/image" Target="../media/image5.jpg"/><Relationship Id="rId4" Type="http://schemas.openxmlformats.org/officeDocument/2006/relationships/audio" Target="NULL" TargetMode="External"/><Relationship Id="rId9"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Frau, Schild enthält.&#10;&#10;Automatisch generierte Beschreibung">
            <a:extLst>
              <a:ext uri="{FF2B5EF4-FFF2-40B4-BE49-F238E27FC236}">
                <a16:creationId xmlns:a16="http://schemas.microsoft.com/office/drawing/2014/main" id="{B40AFF4E-3CAC-45E1-A768-B7BEFCC340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Grafik 9" descr="Ein Bild, das Zeichnung enthält.&#10;&#10;Automatisch generierte Beschreibung">
            <a:extLst>
              <a:ext uri="{FF2B5EF4-FFF2-40B4-BE49-F238E27FC236}">
                <a16:creationId xmlns:a16="http://schemas.microsoft.com/office/drawing/2014/main" id="{38B249E7-5B71-473F-8BD9-892D6F378771}"/>
              </a:ext>
            </a:extLst>
          </p:cNvPr>
          <p:cNvPicPr>
            <a:picLocks noChangeAspect="1"/>
          </p:cNvPicPr>
          <p:nvPr/>
        </p:nvPicPr>
        <p:blipFill>
          <a:blip r:embed="rId5">
            <a:alphaModFix amt="5000"/>
            <a:extLst>
              <a:ext uri="{28A0092B-C50C-407E-A947-70E740481C1C}">
                <a14:useLocalDpi xmlns:a14="http://schemas.microsoft.com/office/drawing/2010/main" val="0"/>
              </a:ext>
            </a:extLst>
          </a:blip>
          <a:stretch>
            <a:fillRect/>
          </a:stretch>
        </p:blipFill>
        <p:spPr>
          <a:xfrm>
            <a:off x="-881808" y="-287159"/>
            <a:ext cx="7521900" cy="7505343"/>
          </a:xfrm>
          <a:prstGeom prst="rect">
            <a:avLst/>
          </a:prstGeom>
        </p:spPr>
      </p:pic>
      <p:pic>
        <p:nvPicPr>
          <p:cNvPr id="8" name="Logo">
            <a:extLst>
              <a:ext uri="{FF2B5EF4-FFF2-40B4-BE49-F238E27FC236}">
                <a16:creationId xmlns:a16="http://schemas.microsoft.com/office/drawing/2014/main" id="{99CC84A6-0C2D-4769-B355-0283583CA3A6}"/>
              </a:ext>
            </a:extLst>
          </p:cNvPr>
          <p:cNvPicPr>
            <a:picLocks noChangeAspect="1"/>
          </p:cNvPicPr>
          <p:nvPr/>
        </p:nvPicPr>
        <p:blipFill>
          <a:blip r:embed="rId6">
            <a:alphaModFix amt="5000"/>
            <a:extLst>
              <a:ext uri="{28A0092B-C50C-407E-A947-70E740481C1C}">
                <a14:useLocalDpi xmlns:a14="http://schemas.microsoft.com/office/drawing/2010/main" val="0"/>
              </a:ext>
            </a:extLst>
          </a:blip>
          <a:srcRect/>
          <a:stretch/>
        </p:blipFill>
        <p:spPr>
          <a:xfrm>
            <a:off x="-5154931" y="1463359"/>
            <a:ext cx="16557855" cy="11675131"/>
          </a:xfrm>
          <a:prstGeom prst="rect">
            <a:avLst/>
          </a:prstGeom>
        </p:spPr>
      </p:pic>
      <p:sp>
        <p:nvSpPr>
          <p:cNvPr id="11" name="Titel 1">
            <a:extLst>
              <a:ext uri="{FF2B5EF4-FFF2-40B4-BE49-F238E27FC236}">
                <a16:creationId xmlns:a16="http://schemas.microsoft.com/office/drawing/2014/main" id="{BEEEE0C5-443D-4EDA-AD95-3ECC2095E156}"/>
              </a:ext>
            </a:extLst>
          </p:cNvPr>
          <p:cNvSpPr txBox="1">
            <a:spLocks/>
          </p:cNvSpPr>
          <p:nvPr/>
        </p:nvSpPr>
        <p:spPr>
          <a:xfrm>
            <a:off x="-1437217" y="-543337"/>
            <a:ext cx="11417115" cy="24403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AT" sz="3600" b="1" dirty="0">
                <a:solidFill>
                  <a:schemeClr val="bg1"/>
                </a:solidFill>
                <a:latin typeface="Arial Nova" panose="020B0504020202020204" pitchFamily="34" charset="0"/>
              </a:rPr>
              <a:t>Das katholische Quiz </a:t>
            </a:r>
          </a:p>
          <a:p>
            <a:r>
              <a:rPr lang="de-AT" sz="3600" b="1" dirty="0">
                <a:solidFill>
                  <a:schemeClr val="bg1"/>
                </a:solidFill>
                <a:latin typeface="Arial Nova" panose="020B0504020202020204" pitchFamily="34" charset="0"/>
              </a:rPr>
              <a:t>für Mädchen und Frauen </a:t>
            </a:r>
            <a:endParaRPr lang="de-AT" sz="5400" b="1" dirty="0">
              <a:solidFill>
                <a:schemeClr val="bg1"/>
              </a:solidFill>
              <a:latin typeface="Arial Nova" panose="020B0504020202020204" pitchFamily="34" charset="0"/>
            </a:endParaRPr>
          </a:p>
        </p:txBody>
      </p:sp>
      <p:sp>
        <p:nvSpPr>
          <p:cNvPr id="18" name="Untertitel 2">
            <a:extLst>
              <a:ext uri="{FF2B5EF4-FFF2-40B4-BE49-F238E27FC236}">
                <a16:creationId xmlns:a16="http://schemas.microsoft.com/office/drawing/2014/main" id="{B974D5CE-69AC-41B4-A74B-FE89BF430338}"/>
              </a:ext>
            </a:extLst>
          </p:cNvPr>
          <p:cNvSpPr txBox="1">
            <a:spLocks/>
          </p:cNvSpPr>
          <p:nvPr/>
        </p:nvSpPr>
        <p:spPr>
          <a:xfrm>
            <a:off x="347169" y="2772222"/>
            <a:ext cx="7848344" cy="3695079"/>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AT" sz="3900" b="1" dirty="0">
                <a:solidFill>
                  <a:schemeClr val="bg1"/>
                </a:solidFill>
              </a:rPr>
              <a:t>Hast du das Zeug zur Päpstin???</a:t>
            </a:r>
          </a:p>
          <a:p>
            <a:r>
              <a:rPr lang="de-AT" sz="3000" dirty="0">
                <a:solidFill>
                  <a:schemeClr val="bg1"/>
                </a:solidFill>
              </a:rPr>
              <a:t>Reicht dein Wissen über Kirche und Glaube für deinen katholischen Aufstieg? </a:t>
            </a:r>
          </a:p>
          <a:p>
            <a:r>
              <a:rPr lang="de-AT" sz="3000" dirty="0">
                <a:solidFill>
                  <a:schemeClr val="bg1"/>
                </a:solidFill>
              </a:rPr>
              <a:t>In 15 Fragen kannst du die katholische Himmelsleiter erklimmen und eine Karriere machen,</a:t>
            </a:r>
          </a:p>
          <a:p>
            <a:r>
              <a:rPr lang="de-AT" sz="3000" dirty="0">
                <a:solidFill>
                  <a:schemeClr val="bg1"/>
                </a:solidFill>
              </a:rPr>
              <a:t> die sich geweiht hat!</a:t>
            </a:r>
          </a:p>
          <a:p>
            <a:r>
              <a:rPr lang="de-AT" sz="3000" dirty="0">
                <a:solidFill>
                  <a:schemeClr val="bg1"/>
                </a:solidFill>
              </a:rPr>
              <a:t> </a:t>
            </a:r>
          </a:p>
          <a:p>
            <a:pPr algn="l"/>
            <a:endParaRPr lang="de-AT" sz="1800" dirty="0">
              <a:solidFill>
                <a:schemeClr val="bg1"/>
              </a:solidFill>
            </a:endParaRPr>
          </a:p>
        </p:txBody>
      </p:sp>
      <p:pic>
        <p:nvPicPr>
          <p:cNvPr id="3" name="Grafik 2">
            <a:extLst>
              <a:ext uri="{FF2B5EF4-FFF2-40B4-BE49-F238E27FC236}">
                <a16:creationId xmlns:a16="http://schemas.microsoft.com/office/drawing/2014/main" id="{9658AC6E-D901-44EA-9FC5-EC1F335229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9537" y="-104764"/>
            <a:ext cx="4460634" cy="4460634"/>
          </a:xfrm>
          <a:prstGeom prst="rect">
            <a:avLst/>
          </a:prstGeom>
        </p:spPr>
      </p:pic>
    </p:spTree>
    <p:custDataLst>
      <p:tags r:id="rId1"/>
    </p:custDataLst>
    <p:extLst>
      <p:ext uri="{BB962C8B-B14F-4D97-AF65-F5344CB8AC3E}">
        <p14:creationId xmlns:p14="http://schemas.microsoft.com/office/powerpoint/2010/main" val="23786474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ackground image">
            <a:extLst>
              <a:ext uri="{FF2B5EF4-FFF2-40B4-BE49-F238E27FC236}">
                <a16:creationId xmlns:a16="http://schemas.microsoft.com/office/drawing/2014/main" id="{1230C834-D16D-47B9-8F74-29C0BF3B24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9" name="#sl-staticobject()" descr="Ein Bild, das Zeichnung enthält.&#10;&#10;Automatisch generierte Beschreibung">
            <a:extLst>
              <a:ext uri="{FF2B5EF4-FFF2-40B4-BE49-F238E27FC236}">
                <a16:creationId xmlns:a16="http://schemas.microsoft.com/office/drawing/2014/main" id="{96E638E8-D2F9-4D36-8C1A-B8BC253847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33690" y="6339900"/>
            <a:ext cx="1620186" cy="324037"/>
          </a:xfrm>
          <a:prstGeom prst="rect">
            <a:avLst/>
          </a:prstGeom>
        </p:spPr>
      </p:pic>
      <p:cxnSp>
        <p:nvCxnSpPr>
          <p:cNvPr id="54" name="Answer Line 2">
            <a:extLst>
              <a:ext uri="{FF2B5EF4-FFF2-40B4-BE49-F238E27FC236}">
                <a16:creationId xmlns:a16="http://schemas.microsoft.com/office/drawing/2014/main" id="{4B5767AD-D5A3-42E8-94D6-CC3C8423DF69}"/>
              </a:ext>
            </a:extLst>
          </p:cNvPr>
          <p:cNvCxnSpPr>
            <a:cxnSpLocks/>
          </p:cNvCxnSpPr>
          <p:nvPr/>
        </p:nvCxnSpPr>
        <p:spPr>
          <a:xfrm>
            <a:off x="2272" y="5782749"/>
            <a:ext cx="12192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5" name="Answer D">
            <a:extLst>
              <a:ext uri="{FF2B5EF4-FFF2-40B4-BE49-F238E27FC236}">
                <a16:creationId xmlns:a16="http://schemas.microsoft.com/office/drawing/2014/main" id="{63AD585E-E59E-4654-9EA7-4D03C089D3F1}"/>
              </a:ext>
            </a:extLst>
          </p:cNvPr>
          <p:cNvGrpSpPr/>
          <p:nvPr/>
        </p:nvGrpSpPr>
        <p:grpSpPr>
          <a:xfrm>
            <a:off x="6276671" y="5306896"/>
            <a:ext cx="4524162" cy="929685"/>
            <a:chOff x="1452892" y="4172004"/>
            <a:chExt cx="4524162" cy="929685"/>
          </a:xfrm>
        </p:grpSpPr>
        <p:sp>
          <p:nvSpPr>
            <p:cNvPr id="57" name="Background">
              <a:extLst>
                <a:ext uri="{FF2B5EF4-FFF2-40B4-BE49-F238E27FC236}">
                  <a16:creationId xmlns:a16="http://schemas.microsoft.com/office/drawing/2014/main" id="{36A76643-4BF8-4435-9B71-F6EE643CC045}"/>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D">
              <a:extLst>
                <a:ext uri="{FF2B5EF4-FFF2-40B4-BE49-F238E27FC236}">
                  <a16:creationId xmlns:a16="http://schemas.microsoft.com/office/drawing/2014/main" id="{8A95E103-8F66-4D64-A86B-5A8340642A19}"/>
                </a:ext>
              </a:extLst>
            </p:cNvPr>
            <p:cNvSpPr txBox="1"/>
            <p:nvPr/>
          </p:nvSpPr>
          <p:spPr>
            <a:xfrm>
              <a:off x="1717288" y="4381083"/>
              <a:ext cx="4966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D:</a:t>
              </a:r>
            </a:p>
          </p:txBody>
        </p:sp>
        <p:sp>
          <p:nvSpPr>
            <p:cNvPr id="59" name="#sl-pollanswer(3)">
              <a:extLst>
                <a:ext uri="{FF2B5EF4-FFF2-40B4-BE49-F238E27FC236}">
                  <a16:creationId xmlns:a16="http://schemas.microsoft.com/office/drawing/2014/main" id="{690873F6-EFE2-46C3-A7A3-6C2418344F6A}"/>
                </a:ext>
              </a:extLst>
            </p:cNvPr>
            <p:cNvSpPr txBox="1"/>
            <p:nvPr/>
          </p:nvSpPr>
          <p:spPr>
            <a:xfrm>
              <a:off x="2163338" y="4185359"/>
              <a:ext cx="3378818" cy="916330"/>
            </a:xfrm>
            <a:prstGeom prst="rect">
              <a:avLst/>
            </a:prstGeom>
            <a:no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400" dirty="0">
                  <a:solidFill>
                    <a:prstClr val="white"/>
                  </a:solidFill>
                  <a:latin typeface="Arial" panose="020B0604020202020204" pitchFamily="34" charset="0"/>
                  <a:cs typeface="Arial" panose="020B0604020202020204" pitchFamily="34" charset="0"/>
                </a:rPr>
                <a:t>13 Milliarden</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60" name="Answer C">
            <a:extLst>
              <a:ext uri="{FF2B5EF4-FFF2-40B4-BE49-F238E27FC236}">
                <a16:creationId xmlns:a16="http://schemas.microsoft.com/office/drawing/2014/main" id="{C6656839-03AB-4C47-9D6D-1723E4753444}"/>
              </a:ext>
            </a:extLst>
          </p:cNvPr>
          <p:cNvGrpSpPr/>
          <p:nvPr/>
        </p:nvGrpSpPr>
        <p:grpSpPr>
          <a:xfrm>
            <a:off x="1455164" y="5306896"/>
            <a:ext cx="4524162" cy="929685"/>
            <a:chOff x="1452892" y="4172004"/>
            <a:chExt cx="4524162" cy="929685"/>
          </a:xfrm>
          <a:solidFill>
            <a:srgbClr val="92D050"/>
          </a:solidFill>
        </p:grpSpPr>
        <p:sp>
          <p:nvSpPr>
            <p:cNvPr id="61" name="Background">
              <a:extLst>
                <a:ext uri="{FF2B5EF4-FFF2-40B4-BE49-F238E27FC236}">
                  <a16:creationId xmlns:a16="http://schemas.microsoft.com/office/drawing/2014/main" id="{CAF9EA78-6535-47A6-9C3D-151F26C5CB6D}"/>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C">
              <a:extLst>
                <a:ext uri="{FF2B5EF4-FFF2-40B4-BE49-F238E27FC236}">
                  <a16:creationId xmlns:a16="http://schemas.microsoft.com/office/drawing/2014/main" id="{0A42DF7F-9A81-403B-B6F2-BECB2A47D827}"/>
                </a:ext>
              </a:extLst>
            </p:cNvPr>
            <p:cNvSpPr txBox="1"/>
            <p:nvPr/>
          </p:nvSpPr>
          <p:spPr>
            <a:xfrm>
              <a:off x="1717288" y="4381083"/>
              <a:ext cx="511849" cy="523220"/>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C:</a:t>
              </a:r>
            </a:p>
          </p:txBody>
        </p:sp>
        <p:sp>
          <p:nvSpPr>
            <p:cNvPr id="64" name="#sl-pollanswer(2)">
              <a:extLst>
                <a:ext uri="{FF2B5EF4-FFF2-40B4-BE49-F238E27FC236}">
                  <a16:creationId xmlns:a16="http://schemas.microsoft.com/office/drawing/2014/main" id="{985A755B-6005-4A92-9653-CCE85E8BBC24}"/>
                </a:ext>
              </a:extLst>
            </p:cNvPr>
            <p:cNvSpPr txBox="1"/>
            <p:nvPr/>
          </p:nvSpPr>
          <p:spPr>
            <a:xfrm>
              <a:off x="2163338" y="4185359"/>
              <a:ext cx="3378818" cy="916330"/>
            </a:xfrm>
            <a:prstGeom prst="rect">
              <a:avLst/>
            </a:prstGeom>
            <a:grp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400" dirty="0">
                  <a:solidFill>
                    <a:prstClr val="white"/>
                  </a:solidFill>
                  <a:latin typeface="Arial" panose="020B0604020202020204" pitchFamily="34" charset="0"/>
                  <a:cs typeface="Arial" panose="020B0604020202020204" pitchFamily="34" charset="0"/>
                </a:rPr>
                <a:t>1,3 Milliarden</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cxnSp>
        <p:nvCxnSpPr>
          <p:cNvPr id="27" name="Answer Line 1">
            <a:extLst>
              <a:ext uri="{FF2B5EF4-FFF2-40B4-BE49-F238E27FC236}">
                <a16:creationId xmlns:a16="http://schemas.microsoft.com/office/drawing/2014/main" id="{4B8391AD-53B3-455B-B356-5D1B26BB9840}"/>
              </a:ext>
            </a:extLst>
          </p:cNvPr>
          <p:cNvCxnSpPr>
            <a:cxnSpLocks/>
          </p:cNvCxnSpPr>
          <p:nvPr/>
        </p:nvCxnSpPr>
        <p:spPr>
          <a:xfrm>
            <a:off x="0" y="4654534"/>
            <a:ext cx="12192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0" name="Answer B">
            <a:extLst>
              <a:ext uri="{FF2B5EF4-FFF2-40B4-BE49-F238E27FC236}">
                <a16:creationId xmlns:a16="http://schemas.microsoft.com/office/drawing/2014/main" id="{87DF6476-1EA0-4967-B884-76675F4E2440}"/>
              </a:ext>
            </a:extLst>
          </p:cNvPr>
          <p:cNvGrpSpPr/>
          <p:nvPr/>
        </p:nvGrpSpPr>
        <p:grpSpPr>
          <a:xfrm>
            <a:off x="6274399" y="4178681"/>
            <a:ext cx="4524162" cy="929685"/>
            <a:chOff x="1452892" y="4172004"/>
            <a:chExt cx="4524162" cy="929685"/>
          </a:xfrm>
        </p:grpSpPr>
        <p:sp>
          <p:nvSpPr>
            <p:cNvPr id="51" name="Background">
              <a:extLst>
                <a:ext uri="{FF2B5EF4-FFF2-40B4-BE49-F238E27FC236}">
                  <a16:creationId xmlns:a16="http://schemas.microsoft.com/office/drawing/2014/main" id="{F7D689C1-286B-42FD-85DC-C81EACAC8594}"/>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B">
              <a:extLst>
                <a:ext uri="{FF2B5EF4-FFF2-40B4-BE49-F238E27FC236}">
                  <a16:creationId xmlns:a16="http://schemas.microsoft.com/office/drawing/2014/main" id="{6D6450C5-C7F3-4402-92DB-4F89AAB195BB}"/>
                </a:ext>
              </a:extLst>
            </p:cNvPr>
            <p:cNvSpPr txBox="1"/>
            <p:nvPr/>
          </p:nvSpPr>
          <p:spPr>
            <a:xfrm>
              <a:off x="1717288" y="4381083"/>
              <a:ext cx="4966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B:</a:t>
              </a:r>
            </a:p>
          </p:txBody>
        </p:sp>
        <p:sp>
          <p:nvSpPr>
            <p:cNvPr id="53" name="#sl-pollanswer(1)">
              <a:extLst>
                <a:ext uri="{FF2B5EF4-FFF2-40B4-BE49-F238E27FC236}">
                  <a16:creationId xmlns:a16="http://schemas.microsoft.com/office/drawing/2014/main" id="{86D18980-FBAC-44DB-AE96-DB042EF3060A}"/>
                </a:ext>
              </a:extLst>
            </p:cNvPr>
            <p:cNvSpPr txBox="1"/>
            <p:nvPr/>
          </p:nvSpPr>
          <p:spPr>
            <a:xfrm>
              <a:off x="2163338" y="4185359"/>
              <a:ext cx="3378818" cy="916330"/>
            </a:xfrm>
            <a:prstGeom prst="rect">
              <a:avLst/>
            </a:prstGeom>
            <a:no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400" dirty="0">
                  <a:solidFill>
                    <a:prstClr val="white"/>
                  </a:solidFill>
                  <a:latin typeface="Arial" panose="020B0604020202020204" pitchFamily="34" charset="0"/>
                  <a:cs typeface="Arial" panose="020B0604020202020204" pitchFamily="34" charset="0"/>
                </a:rPr>
                <a:t>13 Millionen</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4" name="Answer A">
            <a:extLst>
              <a:ext uri="{FF2B5EF4-FFF2-40B4-BE49-F238E27FC236}">
                <a16:creationId xmlns:a16="http://schemas.microsoft.com/office/drawing/2014/main" id="{462FB440-3802-4640-95E5-7E769F1888EB}"/>
              </a:ext>
            </a:extLst>
          </p:cNvPr>
          <p:cNvGrpSpPr/>
          <p:nvPr/>
        </p:nvGrpSpPr>
        <p:grpSpPr>
          <a:xfrm>
            <a:off x="1452892" y="4178681"/>
            <a:ext cx="4524162" cy="929684"/>
            <a:chOff x="1452892" y="4172004"/>
            <a:chExt cx="4524162" cy="929684"/>
          </a:xfrm>
          <a:solidFill>
            <a:schemeClr val="accent6"/>
          </a:solidFill>
        </p:grpSpPr>
        <p:sp>
          <p:nvSpPr>
            <p:cNvPr id="20" name="Background">
              <a:extLst>
                <a:ext uri="{FF2B5EF4-FFF2-40B4-BE49-F238E27FC236}">
                  <a16:creationId xmlns:a16="http://schemas.microsoft.com/office/drawing/2014/main" id="{60B15F66-6CF0-4909-A072-4B9CA4CA08D0}"/>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A">
              <a:extLst>
                <a:ext uri="{FF2B5EF4-FFF2-40B4-BE49-F238E27FC236}">
                  <a16:creationId xmlns:a16="http://schemas.microsoft.com/office/drawing/2014/main" id="{AF0BF5BB-760B-4D01-AAEE-BEDC070EF526}"/>
                </a:ext>
              </a:extLst>
            </p:cNvPr>
            <p:cNvSpPr txBox="1"/>
            <p:nvPr/>
          </p:nvSpPr>
          <p:spPr>
            <a:xfrm>
              <a:off x="1717288" y="4381083"/>
              <a:ext cx="446049" cy="523220"/>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A:</a:t>
              </a:r>
            </a:p>
          </p:txBody>
        </p:sp>
        <p:sp>
          <p:nvSpPr>
            <p:cNvPr id="38" name="#sl-pollanswer(0)">
              <a:extLst>
                <a:ext uri="{FF2B5EF4-FFF2-40B4-BE49-F238E27FC236}">
                  <a16:creationId xmlns:a16="http://schemas.microsoft.com/office/drawing/2014/main" id="{16388FA3-C0D9-410C-BAE2-A6485A7F9BED}"/>
                </a:ext>
              </a:extLst>
            </p:cNvPr>
            <p:cNvSpPr txBox="1"/>
            <p:nvPr/>
          </p:nvSpPr>
          <p:spPr>
            <a:xfrm>
              <a:off x="2163338" y="4185359"/>
              <a:ext cx="3378818" cy="870109"/>
            </a:xfrm>
            <a:prstGeom prst="rect">
              <a:avLst/>
            </a:prstGeom>
            <a:solidFill>
              <a:schemeClr val="tx1"/>
            </a:solid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400" dirty="0">
                  <a:solidFill>
                    <a:prstClr val="white"/>
                  </a:solidFill>
                  <a:latin typeface="Arial" panose="020B0604020202020204" pitchFamily="34" charset="0"/>
                  <a:cs typeface="Arial" panose="020B0604020202020204" pitchFamily="34" charset="0"/>
                </a:rPr>
                <a:t>1,3 Millionen</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14" name="Question">
            <a:extLst>
              <a:ext uri="{FF2B5EF4-FFF2-40B4-BE49-F238E27FC236}">
                <a16:creationId xmlns:a16="http://schemas.microsoft.com/office/drawing/2014/main" id="{C06F0B4B-66C1-4499-A17E-4B1853F266A4}"/>
              </a:ext>
            </a:extLst>
          </p:cNvPr>
          <p:cNvGrpSpPr/>
          <p:nvPr/>
        </p:nvGrpSpPr>
        <p:grpSpPr>
          <a:xfrm>
            <a:off x="0" y="2860778"/>
            <a:ext cx="12192000" cy="1136407"/>
            <a:chOff x="0" y="2860778"/>
            <a:chExt cx="12192000" cy="1136407"/>
          </a:xfrm>
        </p:grpSpPr>
        <p:cxnSp>
          <p:nvCxnSpPr>
            <p:cNvPr id="26" name="Line">
              <a:extLst>
                <a:ext uri="{FF2B5EF4-FFF2-40B4-BE49-F238E27FC236}">
                  <a16:creationId xmlns:a16="http://schemas.microsoft.com/office/drawing/2014/main" id="{D9A9127F-6A62-4E1D-BA5E-8DF80971DDEE}"/>
                </a:ext>
              </a:extLst>
            </p:cNvPr>
            <p:cNvCxnSpPr>
              <a:cxnSpLocks/>
            </p:cNvCxnSpPr>
            <p:nvPr/>
          </p:nvCxnSpPr>
          <p:spPr>
            <a:xfrm flipV="1">
              <a:off x="0" y="3429000"/>
              <a:ext cx="12192000" cy="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Background">
              <a:extLst>
                <a:ext uri="{FF2B5EF4-FFF2-40B4-BE49-F238E27FC236}">
                  <a16:creationId xmlns:a16="http://schemas.microsoft.com/office/drawing/2014/main" id="{72609FCE-9B2B-431D-A22F-C9C6C2B3DE82}"/>
                </a:ext>
              </a:extLst>
            </p:cNvPr>
            <p:cNvSpPr/>
            <p:nvPr/>
          </p:nvSpPr>
          <p:spPr>
            <a:xfrm>
              <a:off x="1452892" y="2860778"/>
              <a:ext cx="9342799" cy="1136407"/>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473"/>
                <a:gd name="connsiteY0" fmla="*/ 4868 h 9998"/>
                <a:gd name="connsiteX1" fmla="*/ 999 w 9473"/>
                <a:gd name="connsiteY1" fmla="*/ 1 h 9998"/>
                <a:gd name="connsiteX2" fmla="*/ 8015 w 9473"/>
                <a:gd name="connsiteY2" fmla="*/ 1 h 9998"/>
                <a:gd name="connsiteX3" fmla="*/ 9473 w 9473"/>
                <a:gd name="connsiteY3" fmla="*/ 5286 h 9998"/>
                <a:gd name="connsiteX4" fmla="*/ 7996 w 9473"/>
                <a:gd name="connsiteY4" fmla="*/ 9941 h 9998"/>
                <a:gd name="connsiteX5" fmla="*/ 999 w 9473"/>
                <a:gd name="connsiteY5" fmla="*/ 9986 h 9998"/>
                <a:gd name="connsiteX6" fmla="*/ 0 w 9473"/>
                <a:gd name="connsiteY6" fmla="*/ 4868 h 9998"/>
                <a:gd name="connsiteX0" fmla="*/ 0 w 10000"/>
                <a:gd name="connsiteY0" fmla="*/ 4869 h 10000"/>
                <a:gd name="connsiteX1" fmla="*/ 1055 w 10000"/>
                <a:gd name="connsiteY1" fmla="*/ 1 h 10000"/>
                <a:gd name="connsiteX2" fmla="*/ 8461 w 10000"/>
                <a:gd name="connsiteY2" fmla="*/ 1 h 10000"/>
                <a:gd name="connsiteX3" fmla="*/ 10000 w 10000"/>
                <a:gd name="connsiteY3" fmla="*/ 5287 h 10000"/>
                <a:gd name="connsiteX4" fmla="*/ 8441 w 10000"/>
                <a:gd name="connsiteY4" fmla="*/ 9943 h 10000"/>
                <a:gd name="connsiteX5" fmla="*/ 1055 w 10000"/>
                <a:gd name="connsiteY5" fmla="*/ 9988 h 10000"/>
                <a:gd name="connsiteX6" fmla="*/ 0 w 10000"/>
                <a:gd name="connsiteY6" fmla="*/ 4869 h 10000"/>
                <a:gd name="connsiteX0" fmla="*/ 0 w 10000"/>
                <a:gd name="connsiteY0" fmla="*/ 4869 h 10022"/>
                <a:gd name="connsiteX1" fmla="*/ 1055 w 10000"/>
                <a:gd name="connsiteY1" fmla="*/ 1 h 10022"/>
                <a:gd name="connsiteX2" fmla="*/ 8461 w 10000"/>
                <a:gd name="connsiteY2" fmla="*/ 1 h 10022"/>
                <a:gd name="connsiteX3" fmla="*/ 10000 w 10000"/>
                <a:gd name="connsiteY3" fmla="*/ 5287 h 10022"/>
                <a:gd name="connsiteX4" fmla="*/ 8441 w 10000"/>
                <a:gd name="connsiteY4" fmla="*/ 9943 h 10022"/>
                <a:gd name="connsiteX5" fmla="*/ 1055 w 10000"/>
                <a:gd name="connsiteY5" fmla="*/ 9988 h 10022"/>
                <a:gd name="connsiteX6" fmla="*/ 0 w 10000"/>
                <a:gd name="connsiteY6" fmla="*/ 4869 h 10022"/>
                <a:gd name="connsiteX0" fmla="*/ 0 w 10000"/>
                <a:gd name="connsiteY0" fmla="*/ 4869 h 10016"/>
                <a:gd name="connsiteX1" fmla="*/ 1055 w 10000"/>
                <a:gd name="connsiteY1" fmla="*/ 1 h 10016"/>
                <a:gd name="connsiteX2" fmla="*/ 8461 w 10000"/>
                <a:gd name="connsiteY2" fmla="*/ 1 h 10016"/>
                <a:gd name="connsiteX3" fmla="*/ 10000 w 10000"/>
                <a:gd name="connsiteY3" fmla="*/ 5287 h 10016"/>
                <a:gd name="connsiteX4" fmla="*/ 8441 w 10000"/>
                <a:gd name="connsiteY4" fmla="*/ 9943 h 10016"/>
                <a:gd name="connsiteX5" fmla="*/ 1055 w 10000"/>
                <a:gd name="connsiteY5" fmla="*/ 9988 h 10016"/>
                <a:gd name="connsiteX6" fmla="*/ 0 w 10000"/>
                <a:gd name="connsiteY6" fmla="*/ 4869 h 10016"/>
                <a:gd name="connsiteX0" fmla="*/ 0 w 9362"/>
                <a:gd name="connsiteY0" fmla="*/ 4869 h 10016"/>
                <a:gd name="connsiteX1" fmla="*/ 1055 w 9362"/>
                <a:gd name="connsiteY1" fmla="*/ 1 h 10016"/>
                <a:gd name="connsiteX2" fmla="*/ 8461 w 9362"/>
                <a:gd name="connsiteY2" fmla="*/ 1 h 10016"/>
                <a:gd name="connsiteX3" fmla="*/ 9362 w 9362"/>
                <a:gd name="connsiteY3" fmla="*/ 5454 h 10016"/>
                <a:gd name="connsiteX4" fmla="*/ 8441 w 9362"/>
                <a:gd name="connsiteY4" fmla="*/ 9943 h 10016"/>
                <a:gd name="connsiteX5" fmla="*/ 1055 w 9362"/>
                <a:gd name="connsiteY5" fmla="*/ 9988 h 10016"/>
                <a:gd name="connsiteX6" fmla="*/ 0 w 9362"/>
                <a:gd name="connsiteY6" fmla="*/ 4869 h 10016"/>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445 h 10000"/>
                <a:gd name="connsiteX4" fmla="*/ 9016 w 10087"/>
                <a:gd name="connsiteY4" fmla="*/ 9927 h 10000"/>
                <a:gd name="connsiteX5" fmla="*/ 1127 w 10087"/>
                <a:gd name="connsiteY5" fmla="*/ 9972 h 10000"/>
                <a:gd name="connsiteX6" fmla="*/ 0 w 10087"/>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445 h 10000"/>
                <a:gd name="connsiteX4" fmla="*/ 9016 w 10087"/>
                <a:gd name="connsiteY4" fmla="*/ 9927 h 10000"/>
                <a:gd name="connsiteX5" fmla="*/ 1127 w 10087"/>
                <a:gd name="connsiteY5" fmla="*/ 9972 h 10000"/>
                <a:gd name="connsiteX6" fmla="*/ 0 w 10087"/>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445 h 10000"/>
                <a:gd name="connsiteX4" fmla="*/ 9016 w 10087"/>
                <a:gd name="connsiteY4" fmla="*/ 9927 h 10000"/>
                <a:gd name="connsiteX5" fmla="*/ 1127 w 10087"/>
                <a:gd name="connsiteY5" fmla="*/ 9972 h 10000"/>
                <a:gd name="connsiteX6" fmla="*/ 0 w 10087"/>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362 h 10000"/>
                <a:gd name="connsiteX4" fmla="*/ 9016 w 10087"/>
                <a:gd name="connsiteY4" fmla="*/ 9927 h 10000"/>
                <a:gd name="connsiteX5" fmla="*/ 1127 w 10087"/>
                <a:gd name="connsiteY5" fmla="*/ 9972 h 10000"/>
                <a:gd name="connsiteX6" fmla="*/ 0 w 10087"/>
                <a:gd name="connsiteY6" fmla="*/ 4861 h 10000"/>
                <a:gd name="connsiteX0" fmla="*/ 0 w 10083"/>
                <a:gd name="connsiteY0" fmla="*/ 4861 h 10000"/>
                <a:gd name="connsiteX1" fmla="*/ 1127 w 10083"/>
                <a:gd name="connsiteY1" fmla="*/ 1 h 10000"/>
                <a:gd name="connsiteX2" fmla="*/ 9038 w 10083"/>
                <a:gd name="connsiteY2" fmla="*/ 1 h 10000"/>
                <a:gd name="connsiteX3" fmla="*/ 10083 w 10083"/>
                <a:gd name="connsiteY3" fmla="*/ 5039 h 10000"/>
                <a:gd name="connsiteX4" fmla="*/ 9016 w 10083"/>
                <a:gd name="connsiteY4" fmla="*/ 9927 h 10000"/>
                <a:gd name="connsiteX5" fmla="*/ 1127 w 10083"/>
                <a:gd name="connsiteY5" fmla="*/ 9972 h 10000"/>
                <a:gd name="connsiteX6" fmla="*/ 0 w 10083"/>
                <a:gd name="connsiteY6" fmla="*/ 4861 h 10000"/>
                <a:gd name="connsiteX0" fmla="*/ 0 w 10072"/>
                <a:gd name="connsiteY0" fmla="*/ 5076 h 10004"/>
                <a:gd name="connsiteX1" fmla="*/ 1116 w 10072"/>
                <a:gd name="connsiteY1" fmla="*/ 1 h 10004"/>
                <a:gd name="connsiteX2" fmla="*/ 9027 w 10072"/>
                <a:gd name="connsiteY2" fmla="*/ 1 h 10004"/>
                <a:gd name="connsiteX3" fmla="*/ 10072 w 10072"/>
                <a:gd name="connsiteY3" fmla="*/ 5039 h 10004"/>
                <a:gd name="connsiteX4" fmla="*/ 9005 w 10072"/>
                <a:gd name="connsiteY4" fmla="*/ 9927 h 10004"/>
                <a:gd name="connsiteX5" fmla="*/ 1116 w 10072"/>
                <a:gd name="connsiteY5" fmla="*/ 9972 h 10004"/>
                <a:gd name="connsiteX6" fmla="*/ 0 w 10072"/>
                <a:gd name="connsiteY6" fmla="*/ 5076 h 10004"/>
                <a:gd name="connsiteX0" fmla="*/ 0 w 10083"/>
                <a:gd name="connsiteY0" fmla="*/ 5004 h 10003"/>
                <a:gd name="connsiteX1" fmla="*/ 1127 w 10083"/>
                <a:gd name="connsiteY1" fmla="*/ 1 h 10003"/>
                <a:gd name="connsiteX2" fmla="*/ 9038 w 10083"/>
                <a:gd name="connsiteY2" fmla="*/ 1 h 10003"/>
                <a:gd name="connsiteX3" fmla="*/ 10083 w 10083"/>
                <a:gd name="connsiteY3" fmla="*/ 5039 h 10003"/>
                <a:gd name="connsiteX4" fmla="*/ 9016 w 10083"/>
                <a:gd name="connsiteY4" fmla="*/ 9927 h 10003"/>
                <a:gd name="connsiteX5" fmla="*/ 1127 w 10083"/>
                <a:gd name="connsiteY5" fmla="*/ 9972 h 10003"/>
                <a:gd name="connsiteX6" fmla="*/ 0 w 10083"/>
                <a:gd name="connsiteY6" fmla="*/ 5004 h 10003"/>
                <a:gd name="connsiteX0" fmla="*/ 0 w 10003"/>
                <a:gd name="connsiteY0" fmla="*/ 5281 h 10009"/>
                <a:gd name="connsiteX1" fmla="*/ 1047 w 10003"/>
                <a:gd name="connsiteY1" fmla="*/ 1 h 10009"/>
                <a:gd name="connsiteX2" fmla="*/ 8958 w 10003"/>
                <a:gd name="connsiteY2" fmla="*/ 1 h 10009"/>
                <a:gd name="connsiteX3" fmla="*/ 10003 w 10003"/>
                <a:gd name="connsiteY3" fmla="*/ 5039 h 10009"/>
                <a:gd name="connsiteX4" fmla="*/ 8936 w 10003"/>
                <a:gd name="connsiteY4" fmla="*/ 9927 h 10009"/>
                <a:gd name="connsiteX5" fmla="*/ 1047 w 10003"/>
                <a:gd name="connsiteY5" fmla="*/ 9972 h 10009"/>
                <a:gd name="connsiteX6" fmla="*/ 0 w 10003"/>
                <a:gd name="connsiteY6" fmla="*/ 5281 h 10009"/>
                <a:gd name="connsiteX0" fmla="*/ 0 w 10003"/>
                <a:gd name="connsiteY0" fmla="*/ 5142 h 10006"/>
                <a:gd name="connsiteX1" fmla="*/ 1047 w 10003"/>
                <a:gd name="connsiteY1" fmla="*/ 1 h 10006"/>
                <a:gd name="connsiteX2" fmla="*/ 8958 w 10003"/>
                <a:gd name="connsiteY2" fmla="*/ 1 h 10006"/>
                <a:gd name="connsiteX3" fmla="*/ 10003 w 10003"/>
                <a:gd name="connsiteY3" fmla="*/ 5039 h 10006"/>
                <a:gd name="connsiteX4" fmla="*/ 8936 w 10003"/>
                <a:gd name="connsiteY4" fmla="*/ 9927 h 10006"/>
                <a:gd name="connsiteX5" fmla="*/ 1047 w 10003"/>
                <a:gd name="connsiteY5" fmla="*/ 9972 h 10006"/>
                <a:gd name="connsiteX6" fmla="*/ 0 w 10003"/>
                <a:gd name="connsiteY6" fmla="*/ 5142 h 10006"/>
                <a:gd name="connsiteX0" fmla="*/ 0 w 10000"/>
                <a:gd name="connsiteY0" fmla="*/ 4893 h 10001"/>
                <a:gd name="connsiteX1" fmla="*/ 1044 w 10000"/>
                <a:gd name="connsiteY1" fmla="*/ 1 h 10001"/>
                <a:gd name="connsiteX2" fmla="*/ 8955 w 10000"/>
                <a:gd name="connsiteY2" fmla="*/ 1 h 10001"/>
                <a:gd name="connsiteX3" fmla="*/ 10000 w 10000"/>
                <a:gd name="connsiteY3" fmla="*/ 5039 h 10001"/>
                <a:gd name="connsiteX4" fmla="*/ 8933 w 10000"/>
                <a:gd name="connsiteY4" fmla="*/ 9927 h 10001"/>
                <a:gd name="connsiteX5" fmla="*/ 1044 w 10000"/>
                <a:gd name="connsiteY5" fmla="*/ 9972 h 10001"/>
                <a:gd name="connsiteX6" fmla="*/ 0 w 10000"/>
                <a:gd name="connsiteY6" fmla="*/ 4893 h 10001"/>
                <a:gd name="connsiteX0" fmla="*/ 0 w 10000"/>
                <a:gd name="connsiteY0" fmla="*/ 5018 h 10003"/>
                <a:gd name="connsiteX1" fmla="*/ 1044 w 10000"/>
                <a:gd name="connsiteY1" fmla="*/ 1 h 10003"/>
                <a:gd name="connsiteX2" fmla="*/ 8955 w 10000"/>
                <a:gd name="connsiteY2" fmla="*/ 1 h 10003"/>
                <a:gd name="connsiteX3" fmla="*/ 10000 w 10000"/>
                <a:gd name="connsiteY3" fmla="*/ 5039 h 10003"/>
                <a:gd name="connsiteX4" fmla="*/ 8933 w 10000"/>
                <a:gd name="connsiteY4" fmla="*/ 9927 h 10003"/>
                <a:gd name="connsiteX5" fmla="*/ 1044 w 10000"/>
                <a:gd name="connsiteY5" fmla="*/ 9972 h 10003"/>
                <a:gd name="connsiteX6" fmla="*/ 0 w 10000"/>
                <a:gd name="connsiteY6" fmla="*/ 5018 h 10003"/>
                <a:gd name="connsiteX0" fmla="*/ 0 w 10006"/>
                <a:gd name="connsiteY0" fmla="*/ 5045 h 10004"/>
                <a:gd name="connsiteX1" fmla="*/ 1050 w 10006"/>
                <a:gd name="connsiteY1" fmla="*/ 1 h 10004"/>
                <a:gd name="connsiteX2" fmla="*/ 8961 w 10006"/>
                <a:gd name="connsiteY2" fmla="*/ 1 h 10004"/>
                <a:gd name="connsiteX3" fmla="*/ 10006 w 10006"/>
                <a:gd name="connsiteY3" fmla="*/ 5039 h 10004"/>
                <a:gd name="connsiteX4" fmla="*/ 8939 w 10006"/>
                <a:gd name="connsiteY4" fmla="*/ 9927 h 10004"/>
                <a:gd name="connsiteX5" fmla="*/ 1050 w 10006"/>
                <a:gd name="connsiteY5" fmla="*/ 9972 h 10004"/>
                <a:gd name="connsiteX6" fmla="*/ 0 w 10006"/>
                <a:gd name="connsiteY6" fmla="*/ 5045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6" h="10004">
                  <a:moveTo>
                    <a:pt x="0" y="5045"/>
                  </a:moveTo>
                  <a:cubicBezTo>
                    <a:pt x="513" y="1631"/>
                    <a:pt x="122" y="86"/>
                    <a:pt x="1050" y="1"/>
                  </a:cubicBezTo>
                  <a:lnTo>
                    <a:pt x="8961" y="1"/>
                  </a:lnTo>
                  <a:cubicBezTo>
                    <a:pt x="9990" y="-16"/>
                    <a:pt x="9537" y="540"/>
                    <a:pt x="10006" y="5039"/>
                  </a:cubicBezTo>
                  <a:cubicBezTo>
                    <a:pt x="9608" y="9039"/>
                    <a:pt x="9872" y="10038"/>
                    <a:pt x="8939" y="9927"/>
                  </a:cubicBezTo>
                  <a:lnTo>
                    <a:pt x="1050" y="9972"/>
                  </a:lnTo>
                  <a:cubicBezTo>
                    <a:pt x="110" y="10230"/>
                    <a:pt x="521" y="8962"/>
                    <a:pt x="0" y="5045"/>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25000" noProof="0">
                <a:ln>
                  <a:noFill/>
                </a:ln>
                <a:solidFill>
                  <a:prstClr val="white"/>
                </a:solidFill>
                <a:effectLst/>
                <a:uLnTx/>
                <a:uFillTx/>
                <a:latin typeface="Calibri" panose="020F0502020204030204"/>
                <a:ea typeface="+mn-ea"/>
                <a:cs typeface="+mn-cs"/>
              </a:endParaRPr>
            </a:p>
          </p:txBody>
        </p:sp>
        <p:sp>
          <p:nvSpPr>
            <p:cNvPr id="47" name="#sl-pollquestion()">
              <a:extLst>
                <a:ext uri="{FF2B5EF4-FFF2-40B4-BE49-F238E27FC236}">
                  <a16:creationId xmlns:a16="http://schemas.microsoft.com/office/drawing/2014/main" id="{0B3C0AB6-E99F-4DFB-8A1B-814704AA4FC9}"/>
                </a:ext>
              </a:extLst>
            </p:cNvPr>
            <p:cNvSpPr txBox="1"/>
            <p:nvPr/>
          </p:nvSpPr>
          <p:spPr>
            <a:xfrm>
              <a:off x="1717288" y="2964701"/>
              <a:ext cx="8839255" cy="932341"/>
            </a:xfrm>
            <a:prstGeom prst="rect">
              <a:avLst/>
            </a:prstGeom>
            <a:noFill/>
          </p:spPr>
          <p:txBody>
            <a:bodyPr wrap="square" rtlCol="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400" dirty="0" err="1">
                  <a:solidFill>
                    <a:prstClr val="white"/>
                  </a:solidFill>
                  <a:latin typeface="Arial" panose="020B0604020202020204" pitchFamily="34" charset="0"/>
                  <a:cs typeface="Arial" panose="020B0604020202020204" pitchFamily="34" charset="0"/>
                </a:rPr>
                <a:t>Wieviele</a:t>
              </a:r>
              <a:r>
                <a:rPr lang="de-DE" sz="2400" dirty="0">
                  <a:solidFill>
                    <a:prstClr val="white"/>
                  </a:solidFill>
                  <a:latin typeface="Arial" panose="020B0604020202020204" pitchFamily="34" charset="0"/>
                  <a:cs typeface="Arial" panose="020B0604020202020204" pitchFamily="34" charset="0"/>
                </a:rPr>
                <a:t> Mitglieder zählt die römisch-katholische Kirche weltweit? </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12" name="Current Money Value">
            <a:extLst>
              <a:ext uri="{FF2B5EF4-FFF2-40B4-BE49-F238E27FC236}">
                <a16:creationId xmlns:a16="http://schemas.microsoft.com/office/drawing/2014/main" id="{F69BB7A5-CF27-44D2-A964-DF2E78088389}"/>
              </a:ext>
            </a:extLst>
          </p:cNvPr>
          <p:cNvGrpSpPr/>
          <p:nvPr/>
        </p:nvGrpSpPr>
        <p:grpSpPr>
          <a:xfrm>
            <a:off x="8618368" y="2322355"/>
            <a:ext cx="3573630" cy="347151"/>
            <a:chOff x="8618369" y="2322355"/>
            <a:chExt cx="3555791" cy="347151"/>
          </a:xfrm>
        </p:grpSpPr>
        <p:cxnSp>
          <p:nvCxnSpPr>
            <p:cNvPr id="49" name="Line">
              <a:extLst>
                <a:ext uri="{FF2B5EF4-FFF2-40B4-BE49-F238E27FC236}">
                  <a16:creationId xmlns:a16="http://schemas.microsoft.com/office/drawing/2014/main" id="{8E8A5C75-CFCA-4176-8EB0-4EB34F162D99}"/>
                </a:ext>
              </a:extLst>
            </p:cNvPr>
            <p:cNvCxnSpPr>
              <a:cxnSpLocks/>
              <a:stCxn id="48" idx="3"/>
            </p:cNvCxnSpPr>
            <p:nvPr/>
          </p:nvCxnSpPr>
          <p:spPr>
            <a:xfrm>
              <a:off x="10595809" y="2501848"/>
              <a:ext cx="157835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Background">
              <a:extLst>
                <a:ext uri="{FF2B5EF4-FFF2-40B4-BE49-F238E27FC236}">
                  <a16:creationId xmlns:a16="http://schemas.microsoft.com/office/drawing/2014/main" id="{12A54628-84A9-44CB-A81D-4C642051B35E}"/>
                </a:ext>
              </a:extLst>
            </p:cNvPr>
            <p:cNvSpPr/>
            <p:nvPr/>
          </p:nvSpPr>
          <p:spPr>
            <a:xfrm>
              <a:off x="8618369" y="2322355"/>
              <a:ext cx="1977440" cy="347151"/>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
              <a:extLst>
                <a:ext uri="{FF2B5EF4-FFF2-40B4-BE49-F238E27FC236}">
                  <a16:creationId xmlns:a16="http://schemas.microsoft.com/office/drawing/2014/main" id="{DBB8417C-BFDC-4C68-A750-8B0478B37A21}"/>
                </a:ext>
              </a:extLst>
            </p:cNvPr>
            <p:cNvSpPr txBox="1"/>
            <p:nvPr/>
          </p:nvSpPr>
          <p:spPr>
            <a:xfrm>
              <a:off x="8793584" y="2338239"/>
              <a:ext cx="1642634" cy="307777"/>
            </a:xfrm>
            <a:prstGeom prst="rect">
              <a:avLst/>
            </a:prstGeom>
            <a:noFill/>
          </p:spPr>
          <p:txBody>
            <a:bodyPr wrap="square" lIns="0" tIns="0" rIns="0" bIns="0" rtlCol="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000" b="1" dirty="0">
                  <a:solidFill>
                    <a:prstClr val="white"/>
                  </a:solidFill>
                  <a:latin typeface="Avenir Next LT Pro" panose="020B0504020202020204" pitchFamily="34" charset="0"/>
                  <a:cs typeface="Arial" panose="020B0604020202020204" pitchFamily="34" charset="0"/>
                </a:rPr>
                <a:t>Diakonin</a:t>
              </a:r>
              <a:endParaRPr kumimoji="0" lang="en-US" sz="2000" b="1"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Arial" panose="020B0604020202020204" pitchFamily="34" charset="0"/>
              </a:endParaRPr>
            </a:p>
          </p:txBody>
        </p:sp>
      </p:grpSp>
      <p:pic>
        <p:nvPicPr>
          <p:cNvPr id="34" name="correct answer">
            <a:hlinkClick r:id="" action="ppaction://media"/>
            <a:extLst>
              <a:ext uri="{FF2B5EF4-FFF2-40B4-BE49-F238E27FC236}">
                <a16:creationId xmlns:a16="http://schemas.microsoft.com/office/drawing/2014/main" id="{D543C744-B988-423B-A5E0-4DCC28B5B61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318498" y="192768"/>
            <a:ext cx="609600" cy="609600"/>
          </a:xfrm>
          <a:prstGeom prst="rect">
            <a:avLst/>
          </a:prstGeom>
        </p:spPr>
      </p:pic>
      <p:pic>
        <p:nvPicPr>
          <p:cNvPr id="32" name="Grafik 31">
            <a:extLst>
              <a:ext uri="{FF2B5EF4-FFF2-40B4-BE49-F238E27FC236}">
                <a16:creationId xmlns:a16="http://schemas.microsoft.com/office/drawing/2014/main" id="{C10FA29D-92C9-456D-AC40-699532A8836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86363" y="192276"/>
            <a:ext cx="2325017" cy="2325017"/>
          </a:xfrm>
          <a:prstGeom prst="rect">
            <a:avLst/>
          </a:prstGeom>
        </p:spPr>
      </p:pic>
    </p:spTree>
    <p:custDataLst>
      <p:tags r:id="rId1"/>
    </p:custDataLst>
    <p:extLst>
      <p:ext uri="{BB962C8B-B14F-4D97-AF65-F5344CB8AC3E}">
        <p14:creationId xmlns:p14="http://schemas.microsoft.com/office/powerpoint/2010/main" val="2332830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06"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Background">
            <a:extLst>
              <a:ext uri="{FF2B5EF4-FFF2-40B4-BE49-F238E27FC236}">
                <a16:creationId xmlns:a16="http://schemas.microsoft.com/office/drawing/2014/main" id="{8F212C43-53C1-42D8-A539-45C02A0CAA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6" name="Anzeige">
            <a:extLst>
              <a:ext uri="{FF2B5EF4-FFF2-40B4-BE49-F238E27FC236}">
                <a16:creationId xmlns:a16="http://schemas.microsoft.com/office/drawing/2014/main" id="{2033F0AE-1638-4E6E-B9A0-B2FF961D6188}"/>
              </a:ext>
            </a:extLst>
          </p:cNvPr>
          <p:cNvGrpSpPr/>
          <p:nvPr/>
        </p:nvGrpSpPr>
        <p:grpSpPr>
          <a:xfrm>
            <a:off x="4574771" y="487679"/>
            <a:ext cx="3042459" cy="5674517"/>
            <a:chOff x="8179724" y="826138"/>
            <a:chExt cx="3042459" cy="5674517"/>
          </a:xfrm>
        </p:grpSpPr>
        <p:sp>
          <p:nvSpPr>
            <p:cNvPr id="12" name="Rechteck 11">
              <a:extLst>
                <a:ext uri="{FF2B5EF4-FFF2-40B4-BE49-F238E27FC236}">
                  <a16:creationId xmlns:a16="http://schemas.microsoft.com/office/drawing/2014/main" id="{BBC97AD2-ADC2-430A-9734-D319B13C3D40}"/>
                </a:ext>
              </a:extLst>
            </p:cNvPr>
            <p:cNvSpPr/>
            <p:nvPr/>
          </p:nvSpPr>
          <p:spPr>
            <a:xfrm>
              <a:off x="8179724" y="826138"/>
              <a:ext cx="3042459" cy="5674517"/>
            </a:xfrm>
            <a:prstGeom prst="rect">
              <a:avLst/>
            </a:prstGeom>
            <a:solidFill>
              <a:srgbClr val="080E1A"/>
            </a:solidFill>
            <a:ln>
              <a:no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 name="Gruppieren 14">
              <a:extLst>
                <a:ext uri="{FF2B5EF4-FFF2-40B4-BE49-F238E27FC236}">
                  <a16:creationId xmlns:a16="http://schemas.microsoft.com/office/drawing/2014/main" id="{E9EB7E2A-FE68-42C8-8E4E-98F6F6448E4B}"/>
                </a:ext>
              </a:extLst>
            </p:cNvPr>
            <p:cNvGrpSpPr/>
            <p:nvPr/>
          </p:nvGrpSpPr>
          <p:grpSpPr>
            <a:xfrm>
              <a:off x="8405945" y="1027848"/>
              <a:ext cx="2799670" cy="5170646"/>
              <a:chOff x="8230032" y="945868"/>
              <a:chExt cx="3518198" cy="5387613"/>
            </a:xfrm>
          </p:grpSpPr>
          <p:sp>
            <p:nvSpPr>
              <p:cNvPr id="14" name="Money">
                <a:extLst>
                  <a:ext uri="{FF2B5EF4-FFF2-40B4-BE49-F238E27FC236}">
                    <a16:creationId xmlns:a16="http://schemas.microsoft.com/office/drawing/2014/main" id="{050F6D5F-9B89-4DC2-818C-C0E5A3815A80}"/>
                  </a:ext>
                </a:extLst>
              </p:cNvPr>
              <p:cNvSpPr txBox="1"/>
              <p:nvPr/>
            </p:nvSpPr>
            <p:spPr>
              <a:xfrm>
                <a:off x="9185998" y="952551"/>
                <a:ext cx="2562232" cy="5339510"/>
              </a:xfrm>
              <a:prstGeom prst="rect">
                <a:avLst/>
              </a:prstGeom>
              <a:noFill/>
            </p:spPr>
            <p:txBody>
              <a:bodyPr wrap="square"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200" b="1" i="0" u="none" strike="noStrike" kern="1200" cap="none" spc="0" normalizeH="0" baseline="0" noProof="0">
                    <a:ln>
                      <a:noFill/>
                    </a:ln>
                    <a:solidFill>
                      <a:prstClr val="white"/>
                    </a:solidFill>
                    <a:effectLst/>
                    <a:uLnTx/>
                    <a:uFillTx/>
                    <a:latin typeface="Avenir Next LT Pro" panose="020B0504020202020204" pitchFamily="34" charset="0"/>
                    <a:ea typeface="+mn-ea"/>
                    <a:cs typeface="Arial" panose="020B0604020202020204" pitchFamily="34" charset="0"/>
                  </a:rPr>
                  <a:t>€ </a:t>
                </a:r>
                <a:r>
                  <a:rPr kumimoji="0" lang="de-AT" sz="2200" b="1"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Arial" panose="020B0604020202020204" pitchFamily="34" charset="0"/>
                  </a:rPr>
                  <a:t>1 MILLION</a:t>
                </a:r>
                <a:endParaRPr kumimoji="0" lang="de-AT" sz="2200" b="1" i="0" u="none" strike="noStrike" kern="1200" cap="none" spc="0" normalizeH="0" baseline="0" noProof="0" dirty="0">
                  <a:ln>
                    <a:noFill/>
                  </a:ln>
                  <a:solidFill>
                    <a:srgbClr val="F88008"/>
                  </a:solidFill>
                  <a:effectLst/>
                  <a:uLnTx/>
                  <a:uFillTx/>
                  <a:latin typeface="Avenir Next LT Pro" panose="020B05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200" b="1" i="0" u="none" strike="noStrike" kern="1200" cap="none" spc="0" normalizeH="0" baseline="0" noProof="0">
                    <a:ln>
                      <a:noFill/>
                    </a:ln>
                    <a:solidFill>
                      <a:srgbClr val="F88008"/>
                    </a:solidFill>
                    <a:effectLst/>
                    <a:uLnTx/>
                    <a:uFillTx/>
                    <a:latin typeface="Avenir Next LT Pro" panose="020B0504020202020204" pitchFamily="34" charset="0"/>
                    <a:ea typeface="+mn-ea"/>
                    <a:cs typeface="Arial" panose="020B0604020202020204" pitchFamily="34" charset="0"/>
                  </a:rPr>
                  <a:t>€ 500.000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200" b="1" i="0" u="none" strike="noStrike" kern="1200" cap="none" spc="0" normalizeH="0" baseline="0" noProof="0">
                    <a:ln>
                      <a:noFill/>
                    </a:ln>
                    <a:solidFill>
                      <a:srgbClr val="F88008"/>
                    </a:solidFill>
                    <a:effectLst/>
                    <a:uLnTx/>
                    <a:uFillTx/>
                    <a:latin typeface="Avenir Next LT Pro" panose="020B0504020202020204" pitchFamily="34" charset="0"/>
                    <a:ea typeface="+mn-ea"/>
                    <a:cs typeface="Arial" panose="020B0604020202020204" pitchFamily="34" charset="0"/>
                  </a:rPr>
                  <a:t>€ 125.000</a:t>
                </a:r>
                <a:endParaRPr kumimoji="0" lang="de-AT" sz="2200" b="1" i="0" u="none" strike="noStrike" kern="1200" cap="none" spc="0" normalizeH="0" baseline="0" noProof="0" dirty="0">
                  <a:ln>
                    <a:noFill/>
                  </a:ln>
                  <a:solidFill>
                    <a:srgbClr val="F88008"/>
                  </a:solidFill>
                  <a:effectLst/>
                  <a:uLnTx/>
                  <a:uFillTx/>
                  <a:latin typeface="Avenir Next LT Pro" panose="020B05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200" b="1" i="0" u="none" strike="noStrike" kern="1200" cap="none" spc="0" normalizeH="0" baseline="0" noProof="0">
                    <a:ln>
                      <a:noFill/>
                    </a:ln>
                    <a:solidFill>
                      <a:srgbClr val="F88008"/>
                    </a:solidFill>
                    <a:effectLst/>
                    <a:uLnTx/>
                    <a:uFillTx/>
                    <a:latin typeface="Avenir Next LT Pro" panose="020B0504020202020204" pitchFamily="34" charset="0"/>
                    <a:ea typeface="+mn-ea"/>
                    <a:cs typeface="Arial" panose="020B0604020202020204" pitchFamily="34" charset="0"/>
                  </a:rPr>
                  <a:t>€ 64.000</a:t>
                </a:r>
                <a:endParaRPr kumimoji="0" lang="de-AT" sz="2200" b="1" i="0" u="none" strike="noStrike" kern="1200" cap="none" spc="0" normalizeH="0" baseline="0" noProof="0" dirty="0">
                  <a:ln>
                    <a:noFill/>
                  </a:ln>
                  <a:solidFill>
                    <a:srgbClr val="F88008"/>
                  </a:solidFill>
                  <a:effectLst/>
                  <a:uLnTx/>
                  <a:uFillTx/>
                  <a:latin typeface="Avenir Next LT Pro" panose="020B05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200" b="1" i="0" u="none" strike="noStrike" kern="1200" cap="none" spc="0" normalizeH="0" baseline="0" noProof="0">
                    <a:ln>
                      <a:noFill/>
                    </a:ln>
                    <a:solidFill>
                      <a:srgbClr val="F88008"/>
                    </a:solidFill>
                    <a:effectLst/>
                    <a:uLnTx/>
                    <a:uFillTx/>
                    <a:latin typeface="Avenir Next LT Pro" panose="020B0504020202020204" pitchFamily="34" charset="0"/>
                    <a:ea typeface="+mn-ea"/>
                    <a:cs typeface="Arial" panose="020B0604020202020204" pitchFamily="34" charset="0"/>
                  </a:rPr>
                  <a:t>€ 32.000</a:t>
                </a:r>
                <a:endParaRPr kumimoji="0" lang="de-AT" sz="2200" b="1" i="0" u="none" strike="noStrike" kern="1200" cap="none" spc="0" normalizeH="0" baseline="0" noProof="0" dirty="0">
                  <a:ln>
                    <a:noFill/>
                  </a:ln>
                  <a:solidFill>
                    <a:srgbClr val="F88008"/>
                  </a:solidFill>
                  <a:effectLst/>
                  <a:uLnTx/>
                  <a:uFillTx/>
                  <a:latin typeface="Avenir Next LT Pro" panose="020B05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200" b="1" i="0" u="none" strike="noStrike" kern="1200" cap="none" spc="0" normalizeH="0" baseline="0" noProof="0">
                    <a:ln>
                      <a:noFill/>
                    </a:ln>
                    <a:solidFill>
                      <a:prstClr val="white"/>
                    </a:solidFill>
                    <a:effectLst/>
                    <a:uLnTx/>
                    <a:uFillTx/>
                    <a:latin typeface="Avenir Next LT Pro" panose="020B0504020202020204" pitchFamily="34" charset="0"/>
                    <a:ea typeface="+mn-ea"/>
                    <a:cs typeface="Arial" panose="020B0604020202020204" pitchFamily="34" charset="0"/>
                  </a:rPr>
                  <a:t>€ 16.000</a:t>
                </a:r>
                <a:endParaRPr kumimoji="0" lang="de-AT" sz="2200" b="1"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200" b="1" i="0" u="none" strike="noStrike" kern="1200" cap="none" spc="0" normalizeH="0" baseline="0" noProof="0">
                    <a:ln>
                      <a:noFill/>
                    </a:ln>
                    <a:solidFill>
                      <a:srgbClr val="F88008"/>
                    </a:solidFill>
                    <a:effectLst/>
                    <a:uLnTx/>
                    <a:uFillTx/>
                    <a:latin typeface="Avenir Next LT Pro" panose="020B0504020202020204" pitchFamily="34" charset="0"/>
                    <a:ea typeface="+mn-ea"/>
                    <a:cs typeface="Arial" panose="020B0604020202020204" pitchFamily="34" charset="0"/>
                  </a:rPr>
                  <a:t>€ 8.000</a:t>
                </a:r>
                <a:endParaRPr kumimoji="0" lang="de-AT" sz="2200" b="1" i="0" u="none" strike="noStrike" kern="1200" cap="none" spc="0" normalizeH="0" baseline="0" noProof="0" dirty="0">
                  <a:ln>
                    <a:noFill/>
                  </a:ln>
                  <a:solidFill>
                    <a:srgbClr val="F88008"/>
                  </a:solidFill>
                  <a:effectLst/>
                  <a:uLnTx/>
                  <a:uFillTx/>
                  <a:latin typeface="Avenir Next LT Pro" panose="020B05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200" b="1" i="0" u="none" strike="noStrike" kern="1200" cap="none" spc="0" normalizeH="0" baseline="0" noProof="0">
                    <a:ln>
                      <a:noFill/>
                    </a:ln>
                    <a:solidFill>
                      <a:srgbClr val="F88008"/>
                    </a:solidFill>
                    <a:effectLst/>
                    <a:uLnTx/>
                    <a:uFillTx/>
                    <a:latin typeface="Avenir Next LT Pro" panose="020B0504020202020204" pitchFamily="34" charset="0"/>
                    <a:ea typeface="+mn-ea"/>
                    <a:cs typeface="Arial" panose="020B0604020202020204" pitchFamily="34" charset="0"/>
                  </a:rPr>
                  <a:t>€ 4.000</a:t>
                </a:r>
                <a:endParaRPr kumimoji="0" lang="de-AT" sz="2200" b="1" i="0" u="none" strike="noStrike" kern="1200" cap="none" spc="0" normalizeH="0" baseline="0" noProof="0" dirty="0">
                  <a:ln>
                    <a:noFill/>
                  </a:ln>
                  <a:solidFill>
                    <a:srgbClr val="F88008"/>
                  </a:solidFill>
                  <a:effectLst/>
                  <a:uLnTx/>
                  <a:uFillTx/>
                  <a:latin typeface="Avenir Next LT Pro" panose="020B05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200" b="1" i="0" u="none" strike="noStrike" kern="1200" cap="none" spc="0" normalizeH="0" baseline="0" noProof="0">
                    <a:ln>
                      <a:noFill/>
                    </a:ln>
                    <a:solidFill>
                      <a:srgbClr val="F88008"/>
                    </a:solidFill>
                    <a:effectLst/>
                    <a:uLnTx/>
                    <a:uFillTx/>
                    <a:latin typeface="Avenir Next LT Pro" panose="020B0504020202020204" pitchFamily="34" charset="0"/>
                    <a:ea typeface="+mn-ea"/>
                    <a:cs typeface="Arial" panose="020B0604020202020204" pitchFamily="34" charset="0"/>
                  </a:rPr>
                  <a:t>€ 2.000</a:t>
                </a:r>
                <a:endParaRPr kumimoji="0" lang="de-AT" sz="2200" b="1" i="0" u="none" strike="noStrike" kern="1200" cap="none" spc="0" normalizeH="0" baseline="0" noProof="0" dirty="0">
                  <a:ln>
                    <a:noFill/>
                  </a:ln>
                  <a:solidFill>
                    <a:srgbClr val="F88008"/>
                  </a:solidFill>
                  <a:effectLst/>
                  <a:uLnTx/>
                  <a:uFillTx/>
                  <a:latin typeface="Avenir Next LT Pro" panose="020B05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200" b="1" i="0" u="none" strike="noStrike" kern="1200" cap="none" spc="0" normalizeH="0" baseline="0" noProof="0">
                    <a:ln>
                      <a:noFill/>
                    </a:ln>
                    <a:solidFill>
                      <a:srgbClr val="F88008"/>
                    </a:solidFill>
                    <a:effectLst/>
                    <a:uLnTx/>
                    <a:uFillTx/>
                    <a:latin typeface="Avenir Next LT Pro" panose="020B0504020202020204" pitchFamily="34" charset="0"/>
                    <a:ea typeface="+mn-ea"/>
                    <a:cs typeface="Arial" panose="020B0604020202020204" pitchFamily="34" charset="0"/>
                  </a:rPr>
                  <a:t>€ 1.000</a:t>
                </a:r>
                <a:endParaRPr kumimoji="0" lang="de-AT" sz="2200" b="1" i="0" u="none" strike="noStrike" kern="1200" cap="none" spc="0" normalizeH="0" baseline="0" noProof="0" dirty="0">
                  <a:ln>
                    <a:noFill/>
                  </a:ln>
                  <a:solidFill>
                    <a:srgbClr val="F88008"/>
                  </a:solidFill>
                  <a:effectLst/>
                  <a:uLnTx/>
                  <a:uFillTx/>
                  <a:latin typeface="Avenir Next LT Pro" panose="020B05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200" b="1" i="0" u="none" strike="noStrike" kern="1200" cap="none" spc="0" normalizeH="0" baseline="0" noProof="0">
                    <a:ln>
                      <a:noFill/>
                    </a:ln>
                    <a:solidFill>
                      <a:prstClr val="white"/>
                    </a:solidFill>
                    <a:effectLst/>
                    <a:uLnTx/>
                    <a:uFillTx/>
                    <a:latin typeface="Avenir Next LT Pro" panose="020B0504020202020204" pitchFamily="34" charset="0"/>
                    <a:ea typeface="+mn-ea"/>
                    <a:cs typeface="Arial" panose="020B0604020202020204" pitchFamily="34" charset="0"/>
                  </a:rPr>
                  <a:t>€ 500</a:t>
                </a:r>
                <a:endParaRPr kumimoji="0" lang="de-AT" sz="2200" b="1"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200" b="1" i="0" u="none" strike="noStrike" kern="1200" cap="none" spc="0" normalizeH="0" baseline="0" noProof="0">
                    <a:ln>
                      <a:noFill/>
                    </a:ln>
                    <a:solidFill>
                      <a:srgbClr val="F88008"/>
                    </a:solidFill>
                    <a:effectLst/>
                    <a:uLnTx/>
                    <a:uFillTx/>
                    <a:latin typeface="Avenir Next LT Pro" panose="020B0504020202020204" pitchFamily="34" charset="0"/>
                    <a:ea typeface="+mn-ea"/>
                    <a:cs typeface="Arial" panose="020B0604020202020204" pitchFamily="34" charset="0"/>
                  </a:rPr>
                  <a:t>€ 300</a:t>
                </a:r>
                <a:endParaRPr kumimoji="0" lang="de-AT" sz="2200" b="1" i="0" u="none" strike="noStrike" kern="1200" cap="none" spc="0" normalizeH="0" baseline="0" noProof="0" dirty="0">
                  <a:ln>
                    <a:noFill/>
                  </a:ln>
                  <a:solidFill>
                    <a:srgbClr val="F88008"/>
                  </a:solidFill>
                  <a:effectLst/>
                  <a:uLnTx/>
                  <a:uFillTx/>
                  <a:latin typeface="Avenir Next LT Pro" panose="020B05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200" b="1" i="0" u="none" strike="noStrike" kern="1200" cap="none" spc="0" normalizeH="0" baseline="0" noProof="0">
                    <a:ln>
                      <a:noFill/>
                    </a:ln>
                    <a:solidFill>
                      <a:srgbClr val="F88008"/>
                    </a:solidFill>
                    <a:effectLst/>
                    <a:uLnTx/>
                    <a:uFillTx/>
                    <a:latin typeface="Avenir Next LT Pro" panose="020B0504020202020204" pitchFamily="34" charset="0"/>
                    <a:ea typeface="+mn-ea"/>
                    <a:cs typeface="Arial" panose="020B0604020202020204" pitchFamily="34" charset="0"/>
                  </a:rPr>
                  <a:t>€ 200</a:t>
                </a:r>
                <a:endParaRPr kumimoji="0" lang="de-AT" sz="2200" b="1" i="0" u="none" strike="noStrike" kern="1200" cap="none" spc="0" normalizeH="0" baseline="0" noProof="0" dirty="0">
                  <a:ln>
                    <a:noFill/>
                  </a:ln>
                  <a:solidFill>
                    <a:srgbClr val="F88008"/>
                  </a:solidFill>
                  <a:effectLst/>
                  <a:uLnTx/>
                  <a:uFillTx/>
                  <a:latin typeface="Avenir Next LT Pro" panose="020B05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200" b="1" i="0" u="none" strike="noStrike" kern="1200" cap="none" spc="0" normalizeH="0" baseline="0" noProof="0">
                    <a:ln>
                      <a:noFill/>
                    </a:ln>
                    <a:solidFill>
                      <a:srgbClr val="F88008"/>
                    </a:solidFill>
                    <a:effectLst/>
                    <a:uLnTx/>
                    <a:uFillTx/>
                    <a:latin typeface="Avenir Next LT Pro" panose="020B0504020202020204" pitchFamily="34" charset="0"/>
                    <a:ea typeface="+mn-ea"/>
                    <a:cs typeface="Arial" panose="020B0604020202020204" pitchFamily="34" charset="0"/>
                  </a:rPr>
                  <a:t>€ 100</a:t>
                </a:r>
                <a:endParaRPr kumimoji="0" lang="de-AT" sz="2200" b="1" i="0" u="none" strike="noStrike" kern="1200" cap="none" spc="0" normalizeH="0" baseline="0" noProof="0" dirty="0">
                  <a:ln>
                    <a:noFill/>
                  </a:ln>
                  <a:solidFill>
                    <a:srgbClr val="F88008"/>
                  </a:solidFill>
                  <a:effectLst/>
                  <a:uLnTx/>
                  <a:uFillTx/>
                  <a:latin typeface="Avenir Next LT Pro" panose="020B05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200" b="1" i="0" u="none" strike="noStrike" kern="1200" cap="none" spc="0" normalizeH="0" baseline="0" noProof="0">
                    <a:ln>
                      <a:noFill/>
                    </a:ln>
                    <a:solidFill>
                      <a:srgbClr val="F88008"/>
                    </a:solidFill>
                    <a:effectLst/>
                    <a:uLnTx/>
                    <a:uFillTx/>
                    <a:latin typeface="Avenir Next LT Pro" panose="020B0504020202020204" pitchFamily="34" charset="0"/>
                    <a:ea typeface="+mn-ea"/>
                    <a:cs typeface="Arial" panose="020B0604020202020204" pitchFamily="34" charset="0"/>
                  </a:rPr>
                  <a:t>€ 50</a:t>
                </a:r>
                <a:endParaRPr kumimoji="0" lang="de-AT" sz="2200" b="1" i="0" u="none" strike="noStrike" kern="1200" cap="none" spc="0" normalizeH="0" baseline="0" noProof="0" dirty="0">
                  <a:ln>
                    <a:noFill/>
                  </a:ln>
                  <a:solidFill>
                    <a:srgbClr val="F88008"/>
                  </a:solidFill>
                  <a:effectLst/>
                  <a:uLnTx/>
                  <a:uFillTx/>
                  <a:latin typeface="Avenir Next LT Pro" panose="020B0504020202020204" pitchFamily="34" charset="0"/>
                  <a:ea typeface="+mn-ea"/>
                  <a:cs typeface="Arial" panose="020B0604020202020204" pitchFamily="34" charset="0"/>
                </a:endParaRPr>
              </a:p>
            </p:txBody>
          </p:sp>
          <p:sp>
            <p:nvSpPr>
              <p:cNvPr id="13" name="Number">
                <a:extLst>
                  <a:ext uri="{FF2B5EF4-FFF2-40B4-BE49-F238E27FC236}">
                    <a16:creationId xmlns:a16="http://schemas.microsoft.com/office/drawing/2014/main" id="{717B18D7-1AF6-4CF8-9660-96FBA38FBD7A}"/>
                  </a:ext>
                </a:extLst>
              </p:cNvPr>
              <p:cNvSpPr txBox="1"/>
              <p:nvPr/>
            </p:nvSpPr>
            <p:spPr>
              <a:xfrm>
                <a:off x="8230032" y="945868"/>
                <a:ext cx="805054" cy="538761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AT" sz="2200" b="1" i="0" u="none" strike="noStrike" kern="1200" cap="none" spc="0" normalizeH="0" baseline="0" noProof="0">
                    <a:ln>
                      <a:noFill/>
                    </a:ln>
                    <a:solidFill>
                      <a:prstClr val="white"/>
                    </a:solidFill>
                    <a:effectLst/>
                    <a:uLnTx/>
                    <a:uFillTx/>
                    <a:latin typeface="Avenir Next LT Pro" panose="020B0504020202020204" pitchFamily="34" charset="0"/>
                    <a:ea typeface="+mn-ea"/>
                    <a:cs typeface="Arial" panose="020B0604020202020204" pitchFamily="34" charset="0"/>
                  </a:rPr>
                  <a:t>15</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AT" sz="2200" b="1" i="0" u="none" strike="noStrike" kern="1200" cap="none" spc="0" normalizeH="0" baseline="0" noProof="0">
                    <a:ln>
                      <a:noFill/>
                    </a:ln>
                    <a:solidFill>
                      <a:srgbClr val="F88008"/>
                    </a:solidFill>
                    <a:effectLst/>
                    <a:uLnTx/>
                    <a:uFillTx/>
                    <a:latin typeface="Avenir Next LT Pro" panose="020B0504020202020204" pitchFamily="34" charset="0"/>
                    <a:ea typeface="+mn-ea"/>
                    <a:cs typeface="Arial" panose="020B0604020202020204" pitchFamily="34" charset="0"/>
                  </a:rPr>
                  <a:t>14</a:t>
                </a:r>
                <a:endParaRPr kumimoji="0" lang="de-AT" sz="2200" b="1" i="0" u="none" strike="noStrike" kern="1200" cap="none" spc="0" normalizeH="0" baseline="0" noProof="0" dirty="0">
                  <a:ln>
                    <a:noFill/>
                  </a:ln>
                  <a:solidFill>
                    <a:srgbClr val="F88008"/>
                  </a:solidFill>
                  <a:effectLst/>
                  <a:uLnTx/>
                  <a:uFillTx/>
                  <a:latin typeface="Avenir Next LT Pro" panose="020B0504020202020204" pitchFamily="34" charset="0"/>
                  <a:ea typeface="+mn-ea"/>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AT" sz="2200" b="1" i="0" u="none" strike="noStrike" kern="1200" cap="none" spc="0" normalizeH="0" baseline="0" noProof="0" dirty="0">
                    <a:ln>
                      <a:noFill/>
                    </a:ln>
                    <a:solidFill>
                      <a:srgbClr val="F88008"/>
                    </a:solidFill>
                    <a:effectLst/>
                    <a:uLnTx/>
                    <a:uFillTx/>
                    <a:latin typeface="Avenir Next LT Pro" panose="020B0504020202020204" pitchFamily="34" charset="0"/>
                    <a:ea typeface="+mn-ea"/>
                    <a:cs typeface="Arial" panose="020B0604020202020204" pitchFamily="34" charset="0"/>
                  </a:rPr>
                  <a:t>13</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AT" sz="2200" b="1" i="0" u="none" strike="noStrike" kern="1200" cap="none" spc="0" normalizeH="0" baseline="0" noProof="0" dirty="0">
                    <a:ln>
                      <a:noFill/>
                    </a:ln>
                    <a:solidFill>
                      <a:srgbClr val="F88008"/>
                    </a:solidFill>
                    <a:effectLst/>
                    <a:uLnTx/>
                    <a:uFillTx/>
                    <a:latin typeface="Avenir Next LT Pro" panose="020B0504020202020204" pitchFamily="34" charset="0"/>
                    <a:ea typeface="+mn-ea"/>
                    <a:cs typeface="Arial" panose="020B0604020202020204" pitchFamily="34" charset="0"/>
                  </a:rPr>
                  <a:t>12</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AT" sz="2200" b="1" i="0" u="none" strike="noStrike" kern="1200" cap="none" spc="0" normalizeH="0" baseline="0" noProof="0" dirty="0">
                    <a:ln>
                      <a:noFill/>
                    </a:ln>
                    <a:solidFill>
                      <a:srgbClr val="F88008"/>
                    </a:solidFill>
                    <a:effectLst/>
                    <a:uLnTx/>
                    <a:uFillTx/>
                    <a:latin typeface="Avenir Next LT Pro" panose="020B0504020202020204" pitchFamily="34" charset="0"/>
                    <a:ea typeface="+mn-ea"/>
                    <a:cs typeface="Arial" panose="020B0604020202020204" pitchFamily="34" charset="0"/>
                  </a:rPr>
                  <a:t>11</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AT" sz="2200" b="1"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Arial" panose="020B0604020202020204" pitchFamily="34" charset="0"/>
                  </a:rPr>
                  <a:t>10</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AT" sz="2200" b="1" i="0" u="none" strike="noStrike" kern="1200" cap="none" spc="0" normalizeH="0" baseline="0" noProof="0" dirty="0">
                    <a:ln>
                      <a:noFill/>
                    </a:ln>
                    <a:solidFill>
                      <a:srgbClr val="F88008"/>
                    </a:solidFill>
                    <a:effectLst/>
                    <a:uLnTx/>
                    <a:uFillTx/>
                    <a:latin typeface="Avenir Next LT Pro" panose="020B0504020202020204" pitchFamily="34" charset="0"/>
                    <a:ea typeface="+mn-ea"/>
                    <a:cs typeface="Arial" panose="020B0604020202020204" pitchFamily="34" charset="0"/>
                  </a:rPr>
                  <a:t>9</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AT" sz="2200" b="1" i="0" u="none" strike="noStrike" kern="1200" cap="none" spc="0" normalizeH="0" baseline="0" noProof="0" dirty="0">
                    <a:ln>
                      <a:noFill/>
                    </a:ln>
                    <a:solidFill>
                      <a:srgbClr val="F88008"/>
                    </a:solidFill>
                    <a:effectLst/>
                    <a:uLnTx/>
                    <a:uFillTx/>
                    <a:latin typeface="Avenir Next LT Pro" panose="020B0504020202020204" pitchFamily="34" charset="0"/>
                    <a:ea typeface="+mn-ea"/>
                    <a:cs typeface="Arial" panose="020B0604020202020204" pitchFamily="34" charset="0"/>
                  </a:rPr>
                  <a:t>8</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AT" sz="2200" b="1" i="0" u="none" strike="noStrike" kern="1200" cap="none" spc="0" normalizeH="0" baseline="0" noProof="0" dirty="0">
                    <a:ln>
                      <a:noFill/>
                    </a:ln>
                    <a:solidFill>
                      <a:srgbClr val="F88008"/>
                    </a:solidFill>
                    <a:effectLst/>
                    <a:uLnTx/>
                    <a:uFillTx/>
                    <a:latin typeface="Avenir Next LT Pro" panose="020B0504020202020204" pitchFamily="34" charset="0"/>
                    <a:ea typeface="+mn-ea"/>
                    <a:cs typeface="Arial" panose="020B0604020202020204" pitchFamily="34" charset="0"/>
                  </a:rPr>
                  <a:t>7</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AT" sz="2200" b="1" i="0" u="none" strike="noStrike" kern="1200" cap="none" spc="0" normalizeH="0" baseline="0" noProof="0" dirty="0">
                    <a:ln>
                      <a:noFill/>
                    </a:ln>
                    <a:solidFill>
                      <a:srgbClr val="F88008"/>
                    </a:solidFill>
                    <a:effectLst/>
                    <a:uLnTx/>
                    <a:uFillTx/>
                    <a:latin typeface="Avenir Next LT Pro" panose="020B0504020202020204" pitchFamily="34" charset="0"/>
                    <a:ea typeface="+mn-ea"/>
                    <a:cs typeface="Arial" panose="020B0604020202020204" pitchFamily="34" charset="0"/>
                  </a:rPr>
                  <a:t>6</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AT" sz="2200" b="1"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Arial" panose="020B0604020202020204" pitchFamily="34" charset="0"/>
                  </a:rPr>
                  <a:t>5</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AT" sz="2200" b="1" i="0" u="none" strike="noStrike" kern="1200" cap="none" spc="0" normalizeH="0" baseline="0" noProof="0" dirty="0">
                    <a:ln>
                      <a:noFill/>
                    </a:ln>
                    <a:solidFill>
                      <a:srgbClr val="F88008"/>
                    </a:solidFill>
                    <a:effectLst/>
                    <a:uLnTx/>
                    <a:uFillTx/>
                    <a:latin typeface="Avenir Next LT Pro" panose="020B0504020202020204" pitchFamily="34" charset="0"/>
                    <a:ea typeface="+mn-ea"/>
                    <a:cs typeface="Arial" panose="020B0604020202020204" pitchFamily="34" charset="0"/>
                  </a:rPr>
                  <a:t>4</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AT" sz="2200" b="1" i="0" u="none" strike="noStrike" kern="1200" cap="none" spc="0" normalizeH="0" baseline="0" noProof="0" dirty="0">
                    <a:ln>
                      <a:noFill/>
                    </a:ln>
                    <a:solidFill>
                      <a:srgbClr val="F88008"/>
                    </a:solidFill>
                    <a:effectLst/>
                    <a:uLnTx/>
                    <a:uFillTx/>
                    <a:latin typeface="Avenir Next LT Pro" panose="020B0504020202020204" pitchFamily="34" charset="0"/>
                    <a:ea typeface="+mn-ea"/>
                    <a:cs typeface="Arial" panose="020B0604020202020204" pitchFamily="34" charset="0"/>
                  </a:rPr>
                  <a:t>3</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AT" sz="2200" b="1" i="0" u="none" strike="noStrike" kern="1200" cap="none" spc="0" normalizeH="0" baseline="0" noProof="0" dirty="0">
                    <a:ln>
                      <a:noFill/>
                    </a:ln>
                    <a:solidFill>
                      <a:srgbClr val="F88008"/>
                    </a:solidFill>
                    <a:effectLst/>
                    <a:uLnTx/>
                    <a:uFillTx/>
                    <a:latin typeface="Avenir Next LT Pro" panose="020B0504020202020204" pitchFamily="34" charset="0"/>
                    <a:ea typeface="+mn-ea"/>
                    <a:cs typeface="Arial" panose="020B0604020202020204" pitchFamily="34" charset="0"/>
                  </a:rPr>
                  <a:t>2</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AT" sz="2200" b="1" i="0" u="none" strike="noStrike" kern="1200" cap="none" spc="0" normalizeH="0" baseline="0" noProof="0" dirty="0">
                    <a:ln>
                      <a:noFill/>
                    </a:ln>
                    <a:solidFill>
                      <a:srgbClr val="F88008"/>
                    </a:solidFill>
                    <a:effectLst/>
                    <a:uLnTx/>
                    <a:uFillTx/>
                    <a:latin typeface="Avenir Next LT Pro" panose="020B0504020202020204" pitchFamily="34" charset="0"/>
                    <a:ea typeface="+mn-ea"/>
                    <a:cs typeface="Arial" panose="020B0604020202020204" pitchFamily="34" charset="0"/>
                  </a:rPr>
                  <a:t>1</a:t>
                </a:r>
              </a:p>
            </p:txBody>
          </p:sp>
        </p:grpSp>
      </p:grpSp>
      <p:pic>
        <p:nvPicPr>
          <p:cNvPr id="21" name="SL Logo" descr="Ein Bild, das Zeichnung enthält.&#10;&#10;Automatisch generierte Beschreibung">
            <a:extLst>
              <a:ext uri="{FF2B5EF4-FFF2-40B4-BE49-F238E27FC236}">
                <a16:creationId xmlns:a16="http://schemas.microsoft.com/office/drawing/2014/main" id="{B14EA97D-AD57-45CD-A7B3-501F4005B4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33690" y="6339900"/>
            <a:ext cx="1620186" cy="324037"/>
          </a:xfrm>
          <a:prstGeom prst="rect">
            <a:avLst/>
          </a:prstGeom>
        </p:spPr>
      </p:pic>
      <p:sp>
        <p:nvSpPr>
          <p:cNvPr id="24" name="Auswahl" hidden="1">
            <a:extLst>
              <a:ext uri="{FF2B5EF4-FFF2-40B4-BE49-F238E27FC236}">
                <a16:creationId xmlns:a16="http://schemas.microsoft.com/office/drawing/2014/main" id="{BBCF988A-F59E-4D9E-BA5C-1F444E190200}"/>
              </a:ext>
            </a:extLst>
          </p:cNvPr>
          <p:cNvSpPr/>
          <p:nvPr/>
        </p:nvSpPr>
        <p:spPr>
          <a:xfrm>
            <a:off x="4747549" y="5469331"/>
            <a:ext cx="2696901" cy="347150"/>
          </a:xfrm>
          <a:prstGeom prst="roundRect">
            <a:avLst/>
          </a:prstGeom>
          <a:noFill/>
          <a:ln>
            <a:solidFill>
              <a:schemeClr val="bg1"/>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Question fininished indicator">
            <a:extLst>
              <a:ext uri="{FF2B5EF4-FFF2-40B4-BE49-F238E27FC236}">
                <a16:creationId xmlns:a16="http://schemas.microsoft.com/office/drawing/2014/main" id="{17A0C1AC-FF27-4F2B-9AE7-E9366F15B944}"/>
              </a:ext>
            </a:extLst>
          </p:cNvPr>
          <p:cNvSpPr/>
          <p:nvPr/>
        </p:nvSpPr>
        <p:spPr>
          <a:xfrm>
            <a:off x="5453750" y="5572758"/>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commerical break">
            <a:hlinkClick r:id="" action="ppaction://media"/>
            <a:extLst>
              <a:ext uri="{FF2B5EF4-FFF2-40B4-BE49-F238E27FC236}">
                <a16:creationId xmlns:a16="http://schemas.microsoft.com/office/drawing/2014/main" id="{632A26F9-7C17-417A-924E-FD32BEBEA89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319290" y="175202"/>
            <a:ext cx="595110" cy="595110"/>
          </a:xfrm>
          <a:prstGeom prst="rect">
            <a:avLst/>
          </a:prstGeom>
        </p:spPr>
      </p:pic>
      <p:sp>
        <p:nvSpPr>
          <p:cNvPr id="17" name="Question fininished indicator">
            <a:extLst>
              <a:ext uri="{FF2B5EF4-FFF2-40B4-BE49-F238E27FC236}">
                <a16:creationId xmlns:a16="http://schemas.microsoft.com/office/drawing/2014/main" id="{CF6E2A99-F392-4606-89CB-3AAF0B9F2B43}"/>
              </a:ext>
            </a:extLst>
          </p:cNvPr>
          <p:cNvSpPr/>
          <p:nvPr/>
        </p:nvSpPr>
        <p:spPr>
          <a:xfrm>
            <a:off x="5453750" y="4895284"/>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Question fininished indicator">
            <a:extLst>
              <a:ext uri="{FF2B5EF4-FFF2-40B4-BE49-F238E27FC236}">
                <a16:creationId xmlns:a16="http://schemas.microsoft.com/office/drawing/2014/main" id="{E8E39AF8-C30E-4F26-B0F6-DBB40000058C}"/>
              </a:ext>
            </a:extLst>
          </p:cNvPr>
          <p:cNvSpPr/>
          <p:nvPr/>
        </p:nvSpPr>
        <p:spPr>
          <a:xfrm>
            <a:off x="5454107" y="5242622"/>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Anzeige">
            <a:extLst>
              <a:ext uri="{FF2B5EF4-FFF2-40B4-BE49-F238E27FC236}">
                <a16:creationId xmlns:a16="http://schemas.microsoft.com/office/drawing/2014/main" id="{00C6D4E1-FB6F-4F91-9DC4-C790D395AD4A}"/>
              </a:ext>
            </a:extLst>
          </p:cNvPr>
          <p:cNvGrpSpPr/>
          <p:nvPr/>
        </p:nvGrpSpPr>
        <p:grpSpPr>
          <a:xfrm>
            <a:off x="4574771" y="585788"/>
            <a:ext cx="4162035" cy="5576408"/>
            <a:chOff x="8179724" y="826138"/>
            <a:chExt cx="3042459" cy="5674517"/>
          </a:xfrm>
        </p:grpSpPr>
        <p:sp>
          <p:nvSpPr>
            <p:cNvPr id="19" name="Rechteck 18">
              <a:extLst>
                <a:ext uri="{FF2B5EF4-FFF2-40B4-BE49-F238E27FC236}">
                  <a16:creationId xmlns:a16="http://schemas.microsoft.com/office/drawing/2014/main" id="{A861C149-D4AF-4362-8B1A-446529D9789E}"/>
                </a:ext>
              </a:extLst>
            </p:cNvPr>
            <p:cNvSpPr/>
            <p:nvPr/>
          </p:nvSpPr>
          <p:spPr>
            <a:xfrm>
              <a:off x="8179724" y="826138"/>
              <a:ext cx="3042459" cy="5674517"/>
            </a:xfrm>
            <a:prstGeom prst="rect">
              <a:avLst/>
            </a:prstGeom>
            <a:solidFill>
              <a:srgbClr val="080E1A"/>
            </a:solidFill>
            <a:ln>
              <a:no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nvGrpSpPr>
            <p:cNvPr id="20" name="Gruppieren 19">
              <a:extLst>
                <a:ext uri="{FF2B5EF4-FFF2-40B4-BE49-F238E27FC236}">
                  <a16:creationId xmlns:a16="http://schemas.microsoft.com/office/drawing/2014/main" id="{6B9DFD21-94D0-464A-8616-24092E9FA67A}"/>
                </a:ext>
              </a:extLst>
            </p:cNvPr>
            <p:cNvGrpSpPr/>
            <p:nvPr/>
          </p:nvGrpSpPr>
          <p:grpSpPr>
            <a:xfrm>
              <a:off x="8308204" y="1034262"/>
              <a:ext cx="2897412" cy="5261617"/>
              <a:chOff x="8107205" y="952551"/>
              <a:chExt cx="3641025" cy="5482401"/>
            </a:xfrm>
          </p:grpSpPr>
          <p:sp>
            <p:nvSpPr>
              <p:cNvPr id="22" name="Money">
                <a:extLst>
                  <a:ext uri="{FF2B5EF4-FFF2-40B4-BE49-F238E27FC236}">
                    <a16:creationId xmlns:a16="http://schemas.microsoft.com/office/drawing/2014/main" id="{423BBE24-D840-4925-9EC9-CFE35E8CC694}"/>
                  </a:ext>
                </a:extLst>
              </p:cNvPr>
              <p:cNvSpPr txBox="1"/>
              <p:nvPr/>
            </p:nvSpPr>
            <p:spPr>
              <a:xfrm>
                <a:off x="9185998" y="952551"/>
                <a:ext cx="2562232" cy="5433450"/>
              </a:xfrm>
              <a:prstGeom prst="rect">
                <a:avLst/>
              </a:prstGeom>
              <a:noFill/>
            </p:spPr>
            <p:txBody>
              <a:bodyPr wrap="square" bIns="0" rtlCol="0">
                <a:spAutoFit/>
              </a:bodyPr>
              <a:lstStyle/>
              <a:p>
                <a:r>
                  <a:rPr lang="de-AT" sz="2200" b="1" dirty="0">
                    <a:solidFill>
                      <a:schemeClr val="bg1"/>
                    </a:solidFill>
                    <a:latin typeface="Avenir Next LT Pro" panose="020B0504020202020204" pitchFamily="34" charset="0"/>
                    <a:cs typeface="Arial" panose="020B0604020202020204" pitchFamily="34" charset="0"/>
                  </a:rPr>
                  <a:t>Pontifex Maxima</a:t>
                </a:r>
                <a:endParaRPr lang="de-AT" sz="2200" b="1" dirty="0">
                  <a:solidFill>
                    <a:srgbClr val="F88008"/>
                  </a:solidFill>
                  <a:latin typeface="Avenir Next LT Pro" panose="020B0504020202020204" pitchFamily="34" charset="0"/>
                  <a:cs typeface="Arial" panose="020B0604020202020204" pitchFamily="34" charset="0"/>
                </a:endParaRPr>
              </a:p>
              <a:p>
                <a:r>
                  <a:rPr lang="de-AT" sz="2200" b="1" dirty="0" err="1">
                    <a:solidFill>
                      <a:srgbClr val="F88008"/>
                    </a:solidFill>
                    <a:latin typeface="Avenir Next LT Pro" panose="020B0504020202020204" pitchFamily="34" charset="0"/>
                    <a:cs typeface="Arial" panose="020B0604020202020204" pitchFamily="34" charset="0"/>
                  </a:rPr>
                  <a:t>Kardinälin</a:t>
                </a:r>
                <a:endParaRPr lang="de-AT" sz="2200" b="1" dirty="0">
                  <a:solidFill>
                    <a:srgbClr val="F88008"/>
                  </a:solidFill>
                  <a:latin typeface="Avenir Next LT Pro" panose="020B0504020202020204" pitchFamily="34" charset="0"/>
                  <a:cs typeface="Arial" panose="020B0604020202020204" pitchFamily="34" charset="0"/>
                </a:endParaRPr>
              </a:p>
              <a:p>
                <a:r>
                  <a:rPr lang="de-AT" sz="2200" b="1" dirty="0" err="1">
                    <a:solidFill>
                      <a:srgbClr val="F88008"/>
                    </a:solidFill>
                    <a:latin typeface="Avenir Next LT Pro" panose="020B0504020202020204" pitchFamily="34" charset="0"/>
                    <a:cs typeface="Arial" panose="020B0604020202020204" pitchFamily="34" charset="0"/>
                  </a:rPr>
                  <a:t>Großerzbischöfin</a:t>
                </a:r>
                <a:endParaRPr lang="de-AT" sz="2200" b="1" dirty="0">
                  <a:solidFill>
                    <a:srgbClr val="F88008"/>
                  </a:solidFill>
                  <a:latin typeface="Avenir Next LT Pro" panose="020B0504020202020204" pitchFamily="34" charset="0"/>
                  <a:cs typeface="Arial" panose="020B0604020202020204" pitchFamily="34" charset="0"/>
                </a:endParaRPr>
              </a:p>
              <a:p>
                <a:r>
                  <a:rPr lang="de-AT" sz="2200" b="1" dirty="0">
                    <a:solidFill>
                      <a:srgbClr val="F88008"/>
                    </a:solidFill>
                    <a:latin typeface="Avenir Next LT Pro" panose="020B0504020202020204" pitchFamily="34" charset="0"/>
                    <a:cs typeface="Arial" panose="020B0604020202020204" pitchFamily="34" charset="0"/>
                  </a:rPr>
                  <a:t>Erzbischöfin</a:t>
                </a:r>
              </a:p>
              <a:p>
                <a:r>
                  <a:rPr lang="de-AT" sz="2200" b="1" dirty="0">
                    <a:solidFill>
                      <a:srgbClr val="F88008"/>
                    </a:solidFill>
                    <a:latin typeface="Avenir Next LT Pro" panose="020B0504020202020204" pitchFamily="34" charset="0"/>
                    <a:cs typeface="Arial" panose="020B0604020202020204" pitchFamily="34" charset="0"/>
                  </a:rPr>
                  <a:t>Diözesanbischöfin</a:t>
                </a:r>
              </a:p>
              <a:p>
                <a:r>
                  <a:rPr lang="de-AT" sz="2200" b="1" dirty="0">
                    <a:solidFill>
                      <a:schemeClr val="bg1"/>
                    </a:solidFill>
                    <a:latin typeface="Avenir Next LT Pro" panose="020B0504020202020204" pitchFamily="34" charset="0"/>
                    <a:cs typeface="Arial" panose="020B0604020202020204" pitchFamily="34" charset="0"/>
                  </a:rPr>
                  <a:t>Weihbischöfin</a:t>
                </a:r>
                <a:endParaRPr lang="de-AT" sz="2200" b="1" dirty="0">
                  <a:solidFill>
                    <a:srgbClr val="F88008"/>
                  </a:solidFill>
                  <a:latin typeface="Avenir Next LT Pro" panose="020B0504020202020204" pitchFamily="34" charset="0"/>
                  <a:cs typeface="Arial" panose="020B0604020202020204" pitchFamily="34" charset="0"/>
                </a:endParaRPr>
              </a:p>
              <a:p>
                <a:r>
                  <a:rPr lang="de-AT" sz="2200" b="1" dirty="0">
                    <a:solidFill>
                      <a:srgbClr val="F88008"/>
                    </a:solidFill>
                    <a:latin typeface="Avenir Next LT Pro" panose="020B0504020202020204" pitchFamily="34" charset="0"/>
                    <a:cs typeface="Arial" panose="020B0604020202020204" pitchFamily="34" charset="0"/>
                  </a:rPr>
                  <a:t>Vikarin</a:t>
                </a:r>
                <a:endParaRPr lang="de-AT" sz="2200" b="1" dirty="0">
                  <a:solidFill>
                    <a:schemeClr val="bg1"/>
                  </a:solidFill>
                  <a:latin typeface="Avenir Next LT Pro" panose="020B0504020202020204" pitchFamily="34" charset="0"/>
                  <a:cs typeface="Arial" panose="020B0604020202020204" pitchFamily="34" charset="0"/>
                </a:endParaRPr>
              </a:p>
              <a:p>
                <a:r>
                  <a:rPr lang="de-AT" sz="2200" b="1" dirty="0">
                    <a:solidFill>
                      <a:srgbClr val="F88008"/>
                    </a:solidFill>
                    <a:latin typeface="Avenir Next LT Pro" panose="020B0504020202020204" pitchFamily="34" charset="0"/>
                    <a:cs typeface="Arial" panose="020B0604020202020204" pitchFamily="34" charset="0"/>
                  </a:rPr>
                  <a:t>Prälatin</a:t>
                </a:r>
              </a:p>
              <a:p>
                <a:r>
                  <a:rPr lang="de-AT" sz="2200" b="1" dirty="0">
                    <a:solidFill>
                      <a:srgbClr val="F88008"/>
                    </a:solidFill>
                    <a:latin typeface="Avenir Next LT Pro" panose="020B0504020202020204" pitchFamily="34" charset="0"/>
                    <a:cs typeface="Arial" panose="020B0604020202020204" pitchFamily="34" charset="0"/>
                  </a:rPr>
                  <a:t>Dechantin</a:t>
                </a:r>
              </a:p>
              <a:p>
                <a:r>
                  <a:rPr lang="de-AT" sz="2200" b="1" dirty="0">
                    <a:solidFill>
                      <a:srgbClr val="F88008"/>
                    </a:solidFill>
                    <a:latin typeface="Avenir Next LT Pro" panose="020B0504020202020204" pitchFamily="34" charset="0"/>
                    <a:cs typeface="Arial" panose="020B0604020202020204" pitchFamily="34" charset="0"/>
                  </a:rPr>
                  <a:t>Pfarrerin</a:t>
                </a:r>
                <a:endParaRPr lang="de-AT" sz="2200" b="1" dirty="0">
                  <a:solidFill>
                    <a:schemeClr val="bg1"/>
                  </a:solidFill>
                  <a:latin typeface="Avenir Next LT Pro" panose="020B0504020202020204" pitchFamily="34" charset="0"/>
                  <a:cs typeface="Arial" panose="020B0604020202020204" pitchFamily="34" charset="0"/>
                </a:endParaRPr>
              </a:p>
              <a:p>
                <a:r>
                  <a:rPr lang="de-AT" sz="2200" b="1" dirty="0">
                    <a:solidFill>
                      <a:schemeClr val="bg1"/>
                    </a:solidFill>
                    <a:latin typeface="Avenir Next LT Pro" panose="020B0504020202020204" pitchFamily="34" charset="0"/>
                    <a:cs typeface="Arial" panose="020B0604020202020204" pitchFamily="34" charset="0"/>
                  </a:rPr>
                  <a:t>Priesterin</a:t>
                </a:r>
                <a:endParaRPr lang="de-AT" sz="2200" b="1" dirty="0">
                  <a:solidFill>
                    <a:srgbClr val="F88008"/>
                  </a:solidFill>
                  <a:latin typeface="Avenir Next LT Pro" panose="020B0504020202020204" pitchFamily="34" charset="0"/>
                  <a:cs typeface="Arial" panose="020B0604020202020204" pitchFamily="34" charset="0"/>
                </a:endParaRPr>
              </a:p>
              <a:p>
                <a:r>
                  <a:rPr lang="de-AT" sz="2200" b="1" dirty="0" err="1">
                    <a:solidFill>
                      <a:srgbClr val="F88008"/>
                    </a:solidFill>
                    <a:latin typeface="Avenir Next LT Pro" panose="020B0504020202020204" pitchFamily="34" charset="0"/>
                    <a:cs typeface="Arial" panose="020B0604020202020204" pitchFamily="34" charset="0"/>
                  </a:rPr>
                  <a:t>Kaplänin</a:t>
                </a:r>
                <a:endParaRPr lang="de-AT" sz="2200" b="1" dirty="0">
                  <a:solidFill>
                    <a:srgbClr val="F88008"/>
                  </a:solidFill>
                  <a:latin typeface="Avenir Next LT Pro" panose="020B0504020202020204" pitchFamily="34" charset="0"/>
                  <a:cs typeface="Arial" panose="020B0604020202020204" pitchFamily="34" charset="0"/>
                </a:endParaRPr>
              </a:p>
              <a:p>
                <a:r>
                  <a:rPr lang="de-AT" sz="2200" b="1" dirty="0">
                    <a:solidFill>
                      <a:srgbClr val="F88008"/>
                    </a:solidFill>
                    <a:latin typeface="Avenir Next LT Pro" panose="020B0504020202020204" pitchFamily="34" charset="0"/>
                    <a:cs typeface="Arial" panose="020B0604020202020204" pitchFamily="34" charset="0"/>
                  </a:rPr>
                  <a:t>Diakonin</a:t>
                </a:r>
              </a:p>
              <a:p>
                <a:r>
                  <a:rPr lang="de-AT" sz="2200" b="1" dirty="0">
                    <a:solidFill>
                      <a:srgbClr val="F88008"/>
                    </a:solidFill>
                    <a:latin typeface="Avenir Next LT Pro" panose="020B0504020202020204" pitchFamily="34" charset="0"/>
                    <a:cs typeface="Arial" panose="020B0604020202020204" pitchFamily="34" charset="0"/>
                  </a:rPr>
                  <a:t>Ministrantin</a:t>
                </a:r>
              </a:p>
              <a:p>
                <a:r>
                  <a:rPr lang="de-AT" sz="2200" b="1" dirty="0">
                    <a:solidFill>
                      <a:srgbClr val="F88008"/>
                    </a:solidFill>
                    <a:latin typeface="Avenir Next LT Pro" panose="020B0504020202020204" pitchFamily="34" charset="0"/>
                    <a:cs typeface="Arial" panose="020B0604020202020204" pitchFamily="34" charset="0"/>
                  </a:rPr>
                  <a:t>Lektorin</a:t>
                </a:r>
              </a:p>
            </p:txBody>
          </p:sp>
          <p:sp>
            <p:nvSpPr>
              <p:cNvPr id="27" name="Number">
                <a:extLst>
                  <a:ext uri="{FF2B5EF4-FFF2-40B4-BE49-F238E27FC236}">
                    <a16:creationId xmlns:a16="http://schemas.microsoft.com/office/drawing/2014/main" id="{68AEB255-59A7-4740-BF06-F5D3F85975D2}"/>
                  </a:ext>
                </a:extLst>
              </p:cNvPr>
              <p:cNvSpPr txBox="1"/>
              <p:nvPr/>
            </p:nvSpPr>
            <p:spPr>
              <a:xfrm>
                <a:off x="8107205" y="952551"/>
                <a:ext cx="998067" cy="5482401"/>
              </a:xfrm>
              <a:prstGeom prst="rect">
                <a:avLst/>
              </a:prstGeom>
              <a:noFill/>
            </p:spPr>
            <p:txBody>
              <a:bodyPr wrap="square" rtlCol="0">
                <a:spAutoFit/>
              </a:bodyPr>
              <a:lstStyle/>
              <a:p>
                <a:pPr algn="r"/>
                <a:r>
                  <a:rPr lang="de-AT" sz="2200" b="1">
                    <a:solidFill>
                      <a:schemeClr val="bg1"/>
                    </a:solidFill>
                    <a:latin typeface="Avenir Next LT Pro" panose="020B0504020202020204" pitchFamily="34" charset="0"/>
                    <a:cs typeface="Arial" panose="020B0604020202020204" pitchFamily="34" charset="0"/>
                  </a:rPr>
                  <a:t>15</a:t>
                </a:r>
              </a:p>
              <a:p>
                <a:pPr algn="r"/>
                <a:r>
                  <a:rPr lang="de-AT" sz="2200" b="1">
                    <a:solidFill>
                      <a:srgbClr val="F88008"/>
                    </a:solidFill>
                    <a:latin typeface="Avenir Next LT Pro" panose="020B0504020202020204" pitchFamily="34" charset="0"/>
                    <a:cs typeface="Arial" panose="020B0604020202020204" pitchFamily="34" charset="0"/>
                  </a:rPr>
                  <a:t>14</a:t>
                </a:r>
                <a:endParaRPr lang="de-AT" sz="2200" b="1" dirty="0">
                  <a:solidFill>
                    <a:srgbClr val="F88008"/>
                  </a:solidFill>
                  <a:latin typeface="Avenir Next LT Pro" panose="020B0504020202020204" pitchFamily="34" charset="0"/>
                  <a:cs typeface="Arial" panose="020B0604020202020204" pitchFamily="34" charset="0"/>
                </a:endParaRPr>
              </a:p>
              <a:p>
                <a:pPr algn="r"/>
                <a:r>
                  <a:rPr lang="de-AT" sz="2200" b="1" dirty="0">
                    <a:solidFill>
                      <a:srgbClr val="F88008"/>
                    </a:solidFill>
                    <a:latin typeface="Avenir Next LT Pro" panose="020B0504020202020204" pitchFamily="34" charset="0"/>
                    <a:cs typeface="Arial" panose="020B0604020202020204" pitchFamily="34" charset="0"/>
                  </a:rPr>
                  <a:t>13</a:t>
                </a:r>
              </a:p>
              <a:p>
                <a:pPr algn="r"/>
                <a:r>
                  <a:rPr lang="de-AT" sz="2200" b="1" dirty="0">
                    <a:solidFill>
                      <a:srgbClr val="F88008"/>
                    </a:solidFill>
                    <a:latin typeface="Avenir Next LT Pro" panose="020B0504020202020204" pitchFamily="34" charset="0"/>
                    <a:cs typeface="Arial" panose="020B0604020202020204" pitchFamily="34" charset="0"/>
                  </a:rPr>
                  <a:t>12</a:t>
                </a:r>
              </a:p>
              <a:p>
                <a:pPr algn="r"/>
                <a:r>
                  <a:rPr lang="de-AT" sz="2200" b="1" dirty="0">
                    <a:solidFill>
                      <a:srgbClr val="F88008"/>
                    </a:solidFill>
                    <a:latin typeface="Avenir Next LT Pro" panose="020B0504020202020204" pitchFamily="34" charset="0"/>
                    <a:cs typeface="Arial" panose="020B0604020202020204" pitchFamily="34" charset="0"/>
                  </a:rPr>
                  <a:t>11</a:t>
                </a:r>
              </a:p>
              <a:p>
                <a:pPr algn="r"/>
                <a:r>
                  <a:rPr lang="de-AT" sz="2200" b="1" dirty="0">
                    <a:solidFill>
                      <a:schemeClr val="bg1"/>
                    </a:solidFill>
                    <a:latin typeface="Avenir Next LT Pro" panose="020B0504020202020204" pitchFamily="34" charset="0"/>
                    <a:cs typeface="Arial" panose="020B0604020202020204" pitchFamily="34" charset="0"/>
                  </a:rPr>
                  <a:t>10</a:t>
                </a:r>
              </a:p>
              <a:p>
                <a:pPr algn="r"/>
                <a:r>
                  <a:rPr lang="de-AT" sz="2200" b="1" dirty="0">
                    <a:solidFill>
                      <a:srgbClr val="F88008"/>
                    </a:solidFill>
                    <a:latin typeface="Avenir Next LT Pro" panose="020B0504020202020204" pitchFamily="34" charset="0"/>
                    <a:cs typeface="Arial" panose="020B0604020202020204" pitchFamily="34" charset="0"/>
                  </a:rPr>
                  <a:t>9</a:t>
                </a:r>
              </a:p>
              <a:p>
                <a:pPr algn="r"/>
                <a:r>
                  <a:rPr lang="de-AT" sz="2200" b="1" dirty="0">
                    <a:solidFill>
                      <a:srgbClr val="F88008"/>
                    </a:solidFill>
                    <a:latin typeface="Avenir Next LT Pro" panose="020B0504020202020204" pitchFamily="34" charset="0"/>
                    <a:cs typeface="Arial" panose="020B0604020202020204" pitchFamily="34" charset="0"/>
                  </a:rPr>
                  <a:t>8</a:t>
                </a:r>
              </a:p>
              <a:p>
                <a:pPr algn="r"/>
                <a:r>
                  <a:rPr lang="de-AT" sz="2200" b="1" dirty="0">
                    <a:solidFill>
                      <a:srgbClr val="F88008"/>
                    </a:solidFill>
                    <a:latin typeface="Avenir Next LT Pro" panose="020B0504020202020204" pitchFamily="34" charset="0"/>
                    <a:cs typeface="Arial" panose="020B0604020202020204" pitchFamily="34" charset="0"/>
                  </a:rPr>
                  <a:t>7</a:t>
                </a:r>
              </a:p>
              <a:p>
                <a:pPr algn="r"/>
                <a:r>
                  <a:rPr lang="de-AT" sz="2200" b="1" dirty="0">
                    <a:solidFill>
                      <a:srgbClr val="F88008"/>
                    </a:solidFill>
                    <a:latin typeface="Avenir Next LT Pro" panose="020B0504020202020204" pitchFamily="34" charset="0"/>
                    <a:cs typeface="Arial" panose="020B0604020202020204" pitchFamily="34" charset="0"/>
                  </a:rPr>
                  <a:t>6</a:t>
                </a:r>
              </a:p>
              <a:p>
                <a:pPr algn="r"/>
                <a:r>
                  <a:rPr lang="de-AT" sz="2200" b="1" dirty="0">
                    <a:solidFill>
                      <a:schemeClr val="bg1"/>
                    </a:solidFill>
                    <a:latin typeface="Avenir Next LT Pro" panose="020B0504020202020204" pitchFamily="34" charset="0"/>
                    <a:cs typeface="Arial" panose="020B0604020202020204" pitchFamily="34" charset="0"/>
                  </a:rPr>
                  <a:t>5</a:t>
                </a:r>
              </a:p>
              <a:p>
                <a:pPr algn="r"/>
                <a:r>
                  <a:rPr lang="de-AT" sz="2200" b="1" dirty="0">
                    <a:solidFill>
                      <a:srgbClr val="F88008"/>
                    </a:solidFill>
                    <a:latin typeface="Avenir Next LT Pro" panose="020B0504020202020204" pitchFamily="34" charset="0"/>
                    <a:cs typeface="Arial" panose="020B0604020202020204" pitchFamily="34" charset="0"/>
                  </a:rPr>
                  <a:t>4</a:t>
                </a:r>
              </a:p>
              <a:p>
                <a:pPr algn="r"/>
                <a:r>
                  <a:rPr lang="de-AT" sz="2200" b="1" dirty="0">
                    <a:solidFill>
                      <a:srgbClr val="F88008"/>
                    </a:solidFill>
                    <a:latin typeface="Avenir Next LT Pro" panose="020B0504020202020204" pitchFamily="34" charset="0"/>
                    <a:cs typeface="Arial" panose="020B0604020202020204" pitchFamily="34" charset="0"/>
                  </a:rPr>
                  <a:t>3</a:t>
                </a:r>
              </a:p>
              <a:p>
                <a:pPr algn="r"/>
                <a:r>
                  <a:rPr lang="de-AT" sz="2200" b="1" dirty="0">
                    <a:solidFill>
                      <a:srgbClr val="F88008"/>
                    </a:solidFill>
                    <a:latin typeface="Avenir Next LT Pro" panose="020B0504020202020204" pitchFamily="34" charset="0"/>
                    <a:cs typeface="Arial" panose="020B0604020202020204" pitchFamily="34" charset="0"/>
                  </a:rPr>
                  <a:t>2</a:t>
                </a:r>
              </a:p>
              <a:p>
                <a:pPr algn="r"/>
                <a:r>
                  <a:rPr lang="de-AT" sz="2200" b="1" dirty="0">
                    <a:solidFill>
                      <a:srgbClr val="F88008"/>
                    </a:solidFill>
                    <a:latin typeface="Avenir Next LT Pro" panose="020B0504020202020204" pitchFamily="34" charset="0"/>
                    <a:cs typeface="Arial" panose="020B0604020202020204" pitchFamily="34" charset="0"/>
                  </a:rPr>
                  <a:t>1</a:t>
                </a:r>
              </a:p>
            </p:txBody>
          </p:sp>
        </p:grpSp>
      </p:grpSp>
      <p:sp>
        <p:nvSpPr>
          <p:cNvPr id="25" name="Answer background">
            <a:extLst>
              <a:ext uri="{FF2B5EF4-FFF2-40B4-BE49-F238E27FC236}">
                <a16:creationId xmlns:a16="http://schemas.microsoft.com/office/drawing/2014/main" id="{6FC013AC-61A8-4F05-B5AE-E7ED81DE4F5D}"/>
              </a:ext>
            </a:extLst>
          </p:cNvPr>
          <p:cNvSpPr/>
          <p:nvPr/>
        </p:nvSpPr>
        <p:spPr>
          <a:xfrm>
            <a:off x="5180979" y="4895284"/>
            <a:ext cx="2696901" cy="32469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a:solidFill>
              <a:schemeClr val="bg1"/>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9912378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afterEffect">
                                  <p:stCondLst>
                                    <p:cond delay="1000"/>
                                  </p:stCondLst>
                                  <p:childTnLst>
                                    <p:animMotion origin="layout" path="M 3.75E-6 -2.96296E-6 L 3.75E-6 -0.04491 " pathEditMode="relative" rAng="0" ptsTypes="AA">
                                      <p:cBhvr>
                                        <p:cTn id="6" dur="750" fill="hold"/>
                                        <p:tgtEl>
                                          <p:spTgt spid="24"/>
                                        </p:tgtEl>
                                        <p:attrNameLst>
                                          <p:attrName>ppt_x</p:attrName>
                                          <p:attrName>ppt_y</p:attrName>
                                        </p:attrNameLst>
                                      </p:cBhvr>
                                      <p:rCtr x="0" y="-2361"/>
                                    </p:animMotion>
                                  </p:childTnLst>
                                </p:cTn>
                              </p:par>
                            </p:childTnLst>
                          </p:cTn>
                        </p:par>
                        <p:par>
                          <p:cTn id="7" fill="hold">
                            <p:stCondLst>
                              <p:cond delay="1750"/>
                            </p:stCondLst>
                            <p:childTnLst>
                              <p:par>
                                <p:cTn id="8" presetID="42" presetClass="path" presetSubtype="0" accel="50000" decel="50000" fill="hold" grpId="1" nodeType="afterEffect">
                                  <p:stCondLst>
                                    <p:cond delay="1000"/>
                                  </p:stCondLst>
                                  <p:childTnLst>
                                    <p:animMotion origin="layout" path="M 3.75E-6 -0.0449 L 3.75E-6 -0.09074 " pathEditMode="relative" rAng="0" ptsTypes="AA">
                                      <p:cBhvr>
                                        <p:cTn id="9" dur="750" fill="hold"/>
                                        <p:tgtEl>
                                          <p:spTgt spid="24"/>
                                        </p:tgtEl>
                                        <p:attrNameLst>
                                          <p:attrName>ppt_x</p:attrName>
                                          <p:attrName>ppt_y</p:attrName>
                                        </p:attrNameLst>
                                      </p:cBhvr>
                                      <p:rCtr x="0" y="-2292"/>
                                    </p:animMotion>
                                  </p:childTnLst>
                                </p:cTn>
                              </p:par>
                              <p:par>
                                <p:cTn id="10" presetID="1" presetClass="mediacall" presetSubtype="0" fill="hold" nodeType="withEffect">
                                  <p:stCondLst>
                                    <p:cond delay="0"/>
                                  </p:stCondLst>
                                  <p:childTnLst>
                                    <p:cmd type="call" cmd="playFrom(0.0)">
                                      <p:cBhvr>
                                        <p:cTn id="11" dur="10684" fill="hold"/>
                                        <p:tgtEl>
                                          <p:spTgt spid="2"/>
                                        </p:tgtEl>
                                      </p:cBhvr>
                                    </p:cmd>
                                  </p:childTnLst>
                                </p:cTn>
                              </p:par>
                              <p:par>
                                <p:cTn id="12" presetID="64" presetClass="path" presetSubtype="0" accel="50000" decel="50000" fill="hold" grpId="0" nodeType="withEffect">
                                  <p:stCondLst>
                                    <p:cond delay="3000"/>
                                  </p:stCondLst>
                                  <p:childTnLst>
                                    <p:animMotion origin="layout" path="M 0 -1.48148E-6 L -0.00026 -0.04745 " pathEditMode="relative" rAng="0" ptsTypes="AA">
                                      <p:cBhvr>
                                        <p:cTn id="13" dur="1000" fill="hold"/>
                                        <p:tgtEl>
                                          <p:spTgt spid="25"/>
                                        </p:tgtEl>
                                        <p:attrNameLst>
                                          <p:attrName>ppt_x</p:attrName>
                                          <p:attrName>ppt_y</p:attrName>
                                        </p:attrNameLst>
                                      </p:cBhvr>
                                      <p:rCtr x="-13" y="-2384"/>
                                    </p:animMotion>
                                  </p:childTnLst>
                                </p:cTn>
                              </p:par>
                              <p:par>
                                <p:cTn id="14" presetID="8" presetClass="entr" presetSubtype="32" fill="hold" grpId="0" nodeType="withEffect">
                                  <p:stCondLst>
                                    <p:cond delay="1000"/>
                                  </p:stCondLst>
                                  <p:childTnLst>
                                    <p:set>
                                      <p:cBhvr>
                                        <p:cTn id="15" dur="1" fill="hold">
                                          <p:stCondLst>
                                            <p:cond delay="0"/>
                                          </p:stCondLst>
                                        </p:cTn>
                                        <p:tgtEl>
                                          <p:spTgt spid="17"/>
                                        </p:tgtEl>
                                        <p:attrNameLst>
                                          <p:attrName>style.visibility</p:attrName>
                                        </p:attrNameLst>
                                      </p:cBhvr>
                                      <p:to>
                                        <p:strVal val="visible"/>
                                      </p:to>
                                    </p:set>
                                    <p:animEffect transition="in" filter="diamond(out)">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2"/>
                </p:tgtEl>
              </p:cMediaNode>
            </p:audio>
          </p:childTnLst>
        </p:cTn>
      </p:par>
    </p:tnLst>
    <p:bldLst>
      <p:bldP spid="24" grpId="0" animBg="1"/>
      <p:bldP spid="24" grpId="1" animBg="1"/>
      <p:bldP spid="17" grpId="0" animBg="1"/>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4" name="Background image">
            <a:extLst>
              <a:ext uri="{FF2B5EF4-FFF2-40B4-BE49-F238E27FC236}">
                <a16:creationId xmlns:a16="http://schemas.microsoft.com/office/drawing/2014/main" id="{4990300C-A9F1-4951-8985-EB8CD3503E2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5" name="#sl-staticobject()" descr="Ein Bild, das Zeichnung enthält.&#10;&#10;Automatisch generierte Beschreibung">
            <a:extLst>
              <a:ext uri="{FF2B5EF4-FFF2-40B4-BE49-F238E27FC236}">
                <a16:creationId xmlns:a16="http://schemas.microsoft.com/office/drawing/2014/main" id="{6C74AFA9-ADA2-47D7-8C4A-7EBD62C4B81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33690" y="6339900"/>
            <a:ext cx="1620186" cy="324037"/>
          </a:xfrm>
          <a:prstGeom prst="rect">
            <a:avLst/>
          </a:prstGeom>
        </p:spPr>
      </p:pic>
      <p:cxnSp>
        <p:nvCxnSpPr>
          <p:cNvPr id="54" name="Answer Line 2">
            <a:extLst>
              <a:ext uri="{FF2B5EF4-FFF2-40B4-BE49-F238E27FC236}">
                <a16:creationId xmlns:a16="http://schemas.microsoft.com/office/drawing/2014/main" id="{4B5767AD-D5A3-42E8-94D6-CC3C8423DF69}"/>
              </a:ext>
            </a:extLst>
          </p:cNvPr>
          <p:cNvCxnSpPr>
            <a:cxnSpLocks/>
          </p:cNvCxnSpPr>
          <p:nvPr/>
        </p:nvCxnSpPr>
        <p:spPr>
          <a:xfrm>
            <a:off x="2272" y="5782749"/>
            <a:ext cx="12192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5" name="Answer D">
            <a:extLst>
              <a:ext uri="{FF2B5EF4-FFF2-40B4-BE49-F238E27FC236}">
                <a16:creationId xmlns:a16="http://schemas.microsoft.com/office/drawing/2014/main" id="{63AD585E-E59E-4654-9EA7-4D03C089D3F1}"/>
              </a:ext>
            </a:extLst>
          </p:cNvPr>
          <p:cNvGrpSpPr/>
          <p:nvPr/>
        </p:nvGrpSpPr>
        <p:grpSpPr>
          <a:xfrm>
            <a:off x="6276671" y="5306896"/>
            <a:ext cx="4524162" cy="929685"/>
            <a:chOff x="1452892" y="4172004"/>
            <a:chExt cx="4524162" cy="929685"/>
          </a:xfrm>
        </p:grpSpPr>
        <p:sp>
          <p:nvSpPr>
            <p:cNvPr id="57" name="Background">
              <a:extLst>
                <a:ext uri="{FF2B5EF4-FFF2-40B4-BE49-F238E27FC236}">
                  <a16:creationId xmlns:a16="http://schemas.microsoft.com/office/drawing/2014/main" id="{36A76643-4BF8-4435-9B71-F6EE643CC045}"/>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D">
              <a:extLst>
                <a:ext uri="{FF2B5EF4-FFF2-40B4-BE49-F238E27FC236}">
                  <a16:creationId xmlns:a16="http://schemas.microsoft.com/office/drawing/2014/main" id="{8A95E103-8F66-4D64-A86B-5A8340642A19}"/>
                </a:ext>
              </a:extLst>
            </p:cNvPr>
            <p:cNvSpPr txBox="1"/>
            <p:nvPr/>
          </p:nvSpPr>
          <p:spPr>
            <a:xfrm>
              <a:off x="1717288" y="4381083"/>
              <a:ext cx="4966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D:</a:t>
              </a:r>
            </a:p>
          </p:txBody>
        </p:sp>
        <p:sp>
          <p:nvSpPr>
            <p:cNvPr id="59" name="#sl-pollanswer(3)">
              <a:extLst>
                <a:ext uri="{FF2B5EF4-FFF2-40B4-BE49-F238E27FC236}">
                  <a16:creationId xmlns:a16="http://schemas.microsoft.com/office/drawing/2014/main" id="{690873F6-EFE2-46C3-A7A3-6C2418344F6A}"/>
                </a:ext>
              </a:extLst>
            </p:cNvPr>
            <p:cNvSpPr txBox="1"/>
            <p:nvPr/>
          </p:nvSpPr>
          <p:spPr>
            <a:xfrm>
              <a:off x="2163338" y="4185359"/>
              <a:ext cx="3378818" cy="916330"/>
            </a:xfrm>
            <a:prstGeom prst="rect">
              <a:avLst/>
            </a:prstGeom>
            <a:no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Antarktis</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60" name="Answer C">
            <a:extLst>
              <a:ext uri="{FF2B5EF4-FFF2-40B4-BE49-F238E27FC236}">
                <a16:creationId xmlns:a16="http://schemas.microsoft.com/office/drawing/2014/main" id="{C6656839-03AB-4C47-9D6D-1723E4753444}"/>
              </a:ext>
            </a:extLst>
          </p:cNvPr>
          <p:cNvGrpSpPr/>
          <p:nvPr/>
        </p:nvGrpSpPr>
        <p:grpSpPr>
          <a:xfrm>
            <a:off x="1455164" y="5306896"/>
            <a:ext cx="4524162" cy="929685"/>
            <a:chOff x="1452892" y="4172004"/>
            <a:chExt cx="4524162" cy="929685"/>
          </a:xfrm>
        </p:grpSpPr>
        <p:sp>
          <p:nvSpPr>
            <p:cNvPr id="61" name="Background">
              <a:extLst>
                <a:ext uri="{FF2B5EF4-FFF2-40B4-BE49-F238E27FC236}">
                  <a16:creationId xmlns:a16="http://schemas.microsoft.com/office/drawing/2014/main" id="{CAF9EA78-6535-47A6-9C3D-151F26C5CB6D}"/>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C">
              <a:extLst>
                <a:ext uri="{FF2B5EF4-FFF2-40B4-BE49-F238E27FC236}">
                  <a16:creationId xmlns:a16="http://schemas.microsoft.com/office/drawing/2014/main" id="{0A42DF7F-9A81-403B-B6F2-BECB2A47D827}"/>
                </a:ext>
              </a:extLst>
            </p:cNvPr>
            <p:cNvSpPr txBox="1"/>
            <p:nvPr/>
          </p:nvSpPr>
          <p:spPr>
            <a:xfrm>
              <a:off x="1717288" y="4381083"/>
              <a:ext cx="51184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C:</a:t>
              </a:r>
            </a:p>
          </p:txBody>
        </p:sp>
        <p:sp>
          <p:nvSpPr>
            <p:cNvPr id="64" name="#sl-pollanswer(2)">
              <a:extLst>
                <a:ext uri="{FF2B5EF4-FFF2-40B4-BE49-F238E27FC236}">
                  <a16:creationId xmlns:a16="http://schemas.microsoft.com/office/drawing/2014/main" id="{985A755B-6005-4A92-9653-CCE85E8BBC24}"/>
                </a:ext>
              </a:extLst>
            </p:cNvPr>
            <p:cNvSpPr txBox="1"/>
            <p:nvPr/>
          </p:nvSpPr>
          <p:spPr>
            <a:xfrm>
              <a:off x="2163338" y="4185359"/>
              <a:ext cx="3378818" cy="916330"/>
            </a:xfrm>
            <a:prstGeom prst="rect">
              <a:avLst/>
            </a:prstGeom>
            <a:no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Asien</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cxnSp>
        <p:nvCxnSpPr>
          <p:cNvPr id="27" name="Answer Line 1">
            <a:extLst>
              <a:ext uri="{FF2B5EF4-FFF2-40B4-BE49-F238E27FC236}">
                <a16:creationId xmlns:a16="http://schemas.microsoft.com/office/drawing/2014/main" id="{4B8391AD-53B3-455B-B356-5D1B26BB9840}"/>
              </a:ext>
            </a:extLst>
          </p:cNvPr>
          <p:cNvCxnSpPr>
            <a:cxnSpLocks/>
          </p:cNvCxnSpPr>
          <p:nvPr/>
        </p:nvCxnSpPr>
        <p:spPr>
          <a:xfrm>
            <a:off x="0" y="4654534"/>
            <a:ext cx="12192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Answer B Background">
            <a:extLst>
              <a:ext uri="{FF2B5EF4-FFF2-40B4-BE49-F238E27FC236}">
                <a16:creationId xmlns:a16="http://schemas.microsoft.com/office/drawing/2014/main" id="{F7D689C1-286B-42FD-85DC-C81EACAC8594}"/>
              </a:ext>
            </a:extLst>
          </p:cNvPr>
          <p:cNvSpPr/>
          <p:nvPr/>
        </p:nvSpPr>
        <p:spPr>
          <a:xfrm>
            <a:off x="6274399" y="4178681"/>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Answer B Indicator">
            <a:extLst>
              <a:ext uri="{FF2B5EF4-FFF2-40B4-BE49-F238E27FC236}">
                <a16:creationId xmlns:a16="http://schemas.microsoft.com/office/drawing/2014/main" id="{6D6450C5-C7F3-4402-92DB-4F89AAB195BB}"/>
              </a:ext>
            </a:extLst>
          </p:cNvPr>
          <p:cNvSpPr txBox="1"/>
          <p:nvPr/>
        </p:nvSpPr>
        <p:spPr>
          <a:xfrm>
            <a:off x="6538795" y="4387760"/>
            <a:ext cx="4966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B:</a:t>
            </a:r>
          </a:p>
        </p:txBody>
      </p:sp>
      <p:sp>
        <p:nvSpPr>
          <p:cNvPr id="53" name="#sl-pollanswer(1)">
            <a:extLst>
              <a:ext uri="{FF2B5EF4-FFF2-40B4-BE49-F238E27FC236}">
                <a16:creationId xmlns:a16="http://schemas.microsoft.com/office/drawing/2014/main" id="{86D18980-FBAC-44DB-AE96-DB042EF3060A}"/>
              </a:ext>
            </a:extLst>
          </p:cNvPr>
          <p:cNvSpPr txBox="1"/>
          <p:nvPr/>
        </p:nvSpPr>
        <p:spPr>
          <a:xfrm>
            <a:off x="6984845" y="4192036"/>
            <a:ext cx="3378818" cy="916330"/>
          </a:xfrm>
          <a:prstGeom prst="rect">
            <a:avLst/>
          </a:prstGeom>
          <a:no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Amerika (Nord + Süd)</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7" name="Answer B Foreground">
            <a:extLst>
              <a:ext uri="{FF2B5EF4-FFF2-40B4-BE49-F238E27FC236}">
                <a16:creationId xmlns:a16="http://schemas.microsoft.com/office/drawing/2014/main" id="{490DF4C1-378D-4439-8996-0A1FBCF7335A}"/>
              </a:ext>
            </a:extLst>
          </p:cNvPr>
          <p:cNvSpPr/>
          <p:nvPr/>
        </p:nvSpPr>
        <p:spPr>
          <a:xfrm>
            <a:off x="6289112" y="4169735"/>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Answer A">
            <a:extLst>
              <a:ext uri="{FF2B5EF4-FFF2-40B4-BE49-F238E27FC236}">
                <a16:creationId xmlns:a16="http://schemas.microsoft.com/office/drawing/2014/main" id="{462FB440-3802-4640-95E5-7E769F1888EB}"/>
              </a:ext>
            </a:extLst>
          </p:cNvPr>
          <p:cNvGrpSpPr/>
          <p:nvPr/>
        </p:nvGrpSpPr>
        <p:grpSpPr>
          <a:xfrm>
            <a:off x="1452892" y="4178681"/>
            <a:ext cx="4524162" cy="929685"/>
            <a:chOff x="1452892" y="4172004"/>
            <a:chExt cx="4524162" cy="929685"/>
          </a:xfrm>
        </p:grpSpPr>
        <p:sp>
          <p:nvSpPr>
            <p:cNvPr id="20" name="Background">
              <a:extLst>
                <a:ext uri="{FF2B5EF4-FFF2-40B4-BE49-F238E27FC236}">
                  <a16:creationId xmlns:a16="http://schemas.microsoft.com/office/drawing/2014/main" id="{60B15F66-6CF0-4909-A072-4B9CA4CA08D0}"/>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A">
              <a:extLst>
                <a:ext uri="{FF2B5EF4-FFF2-40B4-BE49-F238E27FC236}">
                  <a16:creationId xmlns:a16="http://schemas.microsoft.com/office/drawing/2014/main" id="{AF0BF5BB-760B-4D01-AAEE-BEDC070EF526}"/>
                </a:ext>
              </a:extLst>
            </p:cNvPr>
            <p:cNvSpPr txBox="1"/>
            <p:nvPr/>
          </p:nvSpPr>
          <p:spPr>
            <a:xfrm>
              <a:off x="1717288" y="4381083"/>
              <a:ext cx="44604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A:</a:t>
              </a:r>
            </a:p>
          </p:txBody>
        </p:sp>
        <p:sp>
          <p:nvSpPr>
            <p:cNvPr id="38" name="#sl-pollanswer(0)">
              <a:extLst>
                <a:ext uri="{FF2B5EF4-FFF2-40B4-BE49-F238E27FC236}">
                  <a16:creationId xmlns:a16="http://schemas.microsoft.com/office/drawing/2014/main" id="{16388FA3-C0D9-410C-BAE2-A6485A7F9BED}"/>
                </a:ext>
              </a:extLst>
            </p:cNvPr>
            <p:cNvSpPr txBox="1"/>
            <p:nvPr/>
          </p:nvSpPr>
          <p:spPr>
            <a:xfrm>
              <a:off x="2163338" y="4185359"/>
              <a:ext cx="3378818" cy="916330"/>
            </a:xfrm>
            <a:prstGeom prst="rect">
              <a:avLst/>
            </a:prstGeom>
            <a:no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Arial" panose="020B0604020202020204" pitchFamily="34" charset="0"/>
                  <a:cs typeface="Arial" panose="020B0604020202020204" pitchFamily="34" charset="0"/>
                </a:rPr>
                <a:t>Afrika</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14" name="Question">
            <a:extLst>
              <a:ext uri="{FF2B5EF4-FFF2-40B4-BE49-F238E27FC236}">
                <a16:creationId xmlns:a16="http://schemas.microsoft.com/office/drawing/2014/main" id="{C06F0B4B-66C1-4499-A17E-4B1853F266A4}"/>
              </a:ext>
            </a:extLst>
          </p:cNvPr>
          <p:cNvGrpSpPr/>
          <p:nvPr/>
        </p:nvGrpSpPr>
        <p:grpSpPr>
          <a:xfrm>
            <a:off x="0" y="2860778"/>
            <a:ext cx="12192000" cy="1136407"/>
            <a:chOff x="0" y="2860778"/>
            <a:chExt cx="12192000" cy="1136407"/>
          </a:xfrm>
        </p:grpSpPr>
        <p:cxnSp>
          <p:nvCxnSpPr>
            <p:cNvPr id="26" name="Line">
              <a:extLst>
                <a:ext uri="{FF2B5EF4-FFF2-40B4-BE49-F238E27FC236}">
                  <a16:creationId xmlns:a16="http://schemas.microsoft.com/office/drawing/2014/main" id="{D9A9127F-6A62-4E1D-BA5E-8DF80971DDEE}"/>
                </a:ext>
              </a:extLst>
            </p:cNvPr>
            <p:cNvCxnSpPr>
              <a:cxnSpLocks/>
            </p:cNvCxnSpPr>
            <p:nvPr/>
          </p:nvCxnSpPr>
          <p:spPr>
            <a:xfrm flipV="1">
              <a:off x="0" y="3429000"/>
              <a:ext cx="12192000" cy="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Background">
              <a:extLst>
                <a:ext uri="{FF2B5EF4-FFF2-40B4-BE49-F238E27FC236}">
                  <a16:creationId xmlns:a16="http://schemas.microsoft.com/office/drawing/2014/main" id="{72609FCE-9B2B-431D-A22F-C9C6C2B3DE82}"/>
                </a:ext>
              </a:extLst>
            </p:cNvPr>
            <p:cNvSpPr/>
            <p:nvPr/>
          </p:nvSpPr>
          <p:spPr>
            <a:xfrm>
              <a:off x="1452892" y="2860778"/>
              <a:ext cx="9342799" cy="1136407"/>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473"/>
                <a:gd name="connsiteY0" fmla="*/ 4868 h 9998"/>
                <a:gd name="connsiteX1" fmla="*/ 999 w 9473"/>
                <a:gd name="connsiteY1" fmla="*/ 1 h 9998"/>
                <a:gd name="connsiteX2" fmla="*/ 8015 w 9473"/>
                <a:gd name="connsiteY2" fmla="*/ 1 h 9998"/>
                <a:gd name="connsiteX3" fmla="*/ 9473 w 9473"/>
                <a:gd name="connsiteY3" fmla="*/ 5286 h 9998"/>
                <a:gd name="connsiteX4" fmla="*/ 7996 w 9473"/>
                <a:gd name="connsiteY4" fmla="*/ 9941 h 9998"/>
                <a:gd name="connsiteX5" fmla="*/ 999 w 9473"/>
                <a:gd name="connsiteY5" fmla="*/ 9986 h 9998"/>
                <a:gd name="connsiteX6" fmla="*/ 0 w 9473"/>
                <a:gd name="connsiteY6" fmla="*/ 4868 h 9998"/>
                <a:gd name="connsiteX0" fmla="*/ 0 w 10000"/>
                <a:gd name="connsiteY0" fmla="*/ 4869 h 10000"/>
                <a:gd name="connsiteX1" fmla="*/ 1055 w 10000"/>
                <a:gd name="connsiteY1" fmla="*/ 1 h 10000"/>
                <a:gd name="connsiteX2" fmla="*/ 8461 w 10000"/>
                <a:gd name="connsiteY2" fmla="*/ 1 h 10000"/>
                <a:gd name="connsiteX3" fmla="*/ 10000 w 10000"/>
                <a:gd name="connsiteY3" fmla="*/ 5287 h 10000"/>
                <a:gd name="connsiteX4" fmla="*/ 8441 w 10000"/>
                <a:gd name="connsiteY4" fmla="*/ 9943 h 10000"/>
                <a:gd name="connsiteX5" fmla="*/ 1055 w 10000"/>
                <a:gd name="connsiteY5" fmla="*/ 9988 h 10000"/>
                <a:gd name="connsiteX6" fmla="*/ 0 w 10000"/>
                <a:gd name="connsiteY6" fmla="*/ 4869 h 10000"/>
                <a:gd name="connsiteX0" fmla="*/ 0 w 10000"/>
                <a:gd name="connsiteY0" fmla="*/ 4869 h 10022"/>
                <a:gd name="connsiteX1" fmla="*/ 1055 w 10000"/>
                <a:gd name="connsiteY1" fmla="*/ 1 h 10022"/>
                <a:gd name="connsiteX2" fmla="*/ 8461 w 10000"/>
                <a:gd name="connsiteY2" fmla="*/ 1 h 10022"/>
                <a:gd name="connsiteX3" fmla="*/ 10000 w 10000"/>
                <a:gd name="connsiteY3" fmla="*/ 5287 h 10022"/>
                <a:gd name="connsiteX4" fmla="*/ 8441 w 10000"/>
                <a:gd name="connsiteY4" fmla="*/ 9943 h 10022"/>
                <a:gd name="connsiteX5" fmla="*/ 1055 w 10000"/>
                <a:gd name="connsiteY5" fmla="*/ 9988 h 10022"/>
                <a:gd name="connsiteX6" fmla="*/ 0 w 10000"/>
                <a:gd name="connsiteY6" fmla="*/ 4869 h 10022"/>
                <a:gd name="connsiteX0" fmla="*/ 0 w 10000"/>
                <a:gd name="connsiteY0" fmla="*/ 4869 h 10016"/>
                <a:gd name="connsiteX1" fmla="*/ 1055 w 10000"/>
                <a:gd name="connsiteY1" fmla="*/ 1 h 10016"/>
                <a:gd name="connsiteX2" fmla="*/ 8461 w 10000"/>
                <a:gd name="connsiteY2" fmla="*/ 1 h 10016"/>
                <a:gd name="connsiteX3" fmla="*/ 10000 w 10000"/>
                <a:gd name="connsiteY3" fmla="*/ 5287 h 10016"/>
                <a:gd name="connsiteX4" fmla="*/ 8441 w 10000"/>
                <a:gd name="connsiteY4" fmla="*/ 9943 h 10016"/>
                <a:gd name="connsiteX5" fmla="*/ 1055 w 10000"/>
                <a:gd name="connsiteY5" fmla="*/ 9988 h 10016"/>
                <a:gd name="connsiteX6" fmla="*/ 0 w 10000"/>
                <a:gd name="connsiteY6" fmla="*/ 4869 h 10016"/>
                <a:gd name="connsiteX0" fmla="*/ 0 w 9362"/>
                <a:gd name="connsiteY0" fmla="*/ 4869 h 10016"/>
                <a:gd name="connsiteX1" fmla="*/ 1055 w 9362"/>
                <a:gd name="connsiteY1" fmla="*/ 1 h 10016"/>
                <a:gd name="connsiteX2" fmla="*/ 8461 w 9362"/>
                <a:gd name="connsiteY2" fmla="*/ 1 h 10016"/>
                <a:gd name="connsiteX3" fmla="*/ 9362 w 9362"/>
                <a:gd name="connsiteY3" fmla="*/ 5454 h 10016"/>
                <a:gd name="connsiteX4" fmla="*/ 8441 w 9362"/>
                <a:gd name="connsiteY4" fmla="*/ 9943 h 10016"/>
                <a:gd name="connsiteX5" fmla="*/ 1055 w 9362"/>
                <a:gd name="connsiteY5" fmla="*/ 9988 h 10016"/>
                <a:gd name="connsiteX6" fmla="*/ 0 w 9362"/>
                <a:gd name="connsiteY6" fmla="*/ 4869 h 10016"/>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445 h 10000"/>
                <a:gd name="connsiteX4" fmla="*/ 9016 w 10087"/>
                <a:gd name="connsiteY4" fmla="*/ 9927 h 10000"/>
                <a:gd name="connsiteX5" fmla="*/ 1127 w 10087"/>
                <a:gd name="connsiteY5" fmla="*/ 9972 h 10000"/>
                <a:gd name="connsiteX6" fmla="*/ 0 w 10087"/>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445 h 10000"/>
                <a:gd name="connsiteX4" fmla="*/ 9016 w 10087"/>
                <a:gd name="connsiteY4" fmla="*/ 9927 h 10000"/>
                <a:gd name="connsiteX5" fmla="*/ 1127 w 10087"/>
                <a:gd name="connsiteY5" fmla="*/ 9972 h 10000"/>
                <a:gd name="connsiteX6" fmla="*/ 0 w 10087"/>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445 h 10000"/>
                <a:gd name="connsiteX4" fmla="*/ 9016 w 10087"/>
                <a:gd name="connsiteY4" fmla="*/ 9927 h 10000"/>
                <a:gd name="connsiteX5" fmla="*/ 1127 w 10087"/>
                <a:gd name="connsiteY5" fmla="*/ 9972 h 10000"/>
                <a:gd name="connsiteX6" fmla="*/ 0 w 10087"/>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362 h 10000"/>
                <a:gd name="connsiteX4" fmla="*/ 9016 w 10087"/>
                <a:gd name="connsiteY4" fmla="*/ 9927 h 10000"/>
                <a:gd name="connsiteX5" fmla="*/ 1127 w 10087"/>
                <a:gd name="connsiteY5" fmla="*/ 9972 h 10000"/>
                <a:gd name="connsiteX6" fmla="*/ 0 w 10087"/>
                <a:gd name="connsiteY6" fmla="*/ 4861 h 10000"/>
                <a:gd name="connsiteX0" fmla="*/ 0 w 10083"/>
                <a:gd name="connsiteY0" fmla="*/ 4861 h 10000"/>
                <a:gd name="connsiteX1" fmla="*/ 1127 w 10083"/>
                <a:gd name="connsiteY1" fmla="*/ 1 h 10000"/>
                <a:gd name="connsiteX2" fmla="*/ 9038 w 10083"/>
                <a:gd name="connsiteY2" fmla="*/ 1 h 10000"/>
                <a:gd name="connsiteX3" fmla="*/ 10083 w 10083"/>
                <a:gd name="connsiteY3" fmla="*/ 5039 h 10000"/>
                <a:gd name="connsiteX4" fmla="*/ 9016 w 10083"/>
                <a:gd name="connsiteY4" fmla="*/ 9927 h 10000"/>
                <a:gd name="connsiteX5" fmla="*/ 1127 w 10083"/>
                <a:gd name="connsiteY5" fmla="*/ 9972 h 10000"/>
                <a:gd name="connsiteX6" fmla="*/ 0 w 10083"/>
                <a:gd name="connsiteY6" fmla="*/ 4861 h 10000"/>
                <a:gd name="connsiteX0" fmla="*/ 0 w 10072"/>
                <a:gd name="connsiteY0" fmla="*/ 5076 h 10004"/>
                <a:gd name="connsiteX1" fmla="*/ 1116 w 10072"/>
                <a:gd name="connsiteY1" fmla="*/ 1 h 10004"/>
                <a:gd name="connsiteX2" fmla="*/ 9027 w 10072"/>
                <a:gd name="connsiteY2" fmla="*/ 1 h 10004"/>
                <a:gd name="connsiteX3" fmla="*/ 10072 w 10072"/>
                <a:gd name="connsiteY3" fmla="*/ 5039 h 10004"/>
                <a:gd name="connsiteX4" fmla="*/ 9005 w 10072"/>
                <a:gd name="connsiteY4" fmla="*/ 9927 h 10004"/>
                <a:gd name="connsiteX5" fmla="*/ 1116 w 10072"/>
                <a:gd name="connsiteY5" fmla="*/ 9972 h 10004"/>
                <a:gd name="connsiteX6" fmla="*/ 0 w 10072"/>
                <a:gd name="connsiteY6" fmla="*/ 5076 h 10004"/>
                <a:gd name="connsiteX0" fmla="*/ 0 w 10083"/>
                <a:gd name="connsiteY0" fmla="*/ 5004 h 10003"/>
                <a:gd name="connsiteX1" fmla="*/ 1127 w 10083"/>
                <a:gd name="connsiteY1" fmla="*/ 1 h 10003"/>
                <a:gd name="connsiteX2" fmla="*/ 9038 w 10083"/>
                <a:gd name="connsiteY2" fmla="*/ 1 h 10003"/>
                <a:gd name="connsiteX3" fmla="*/ 10083 w 10083"/>
                <a:gd name="connsiteY3" fmla="*/ 5039 h 10003"/>
                <a:gd name="connsiteX4" fmla="*/ 9016 w 10083"/>
                <a:gd name="connsiteY4" fmla="*/ 9927 h 10003"/>
                <a:gd name="connsiteX5" fmla="*/ 1127 w 10083"/>
                <a:gd name="connsiteY5" fmla="*/ 9972 h 10003"/>
                <a:gd name="connsiteX6" fmla="*/ 0 w 10083"/>
                <a:gd name="connsiteY6" fmla="*/ 5004 h 10003"/>
                <a:gd name="connsiteX0" fmla="*/ 0 w 10003"/>
                <a:gd name="connsiteY0" fmla="*/ 5281 h 10009"/>
                <a:gd name="connsiteX1" fmla="*/ 1047 w 10003"/>
                <a:gd name="connsiteY1" fmla="*/ 1 h 10009"/>
                <a:gd name="connsiteX2" fmla="*/ 8958 w 10003"/>
                <a:gd name="connsiteY2" fmla="*/ 1 h 10009"/>
                <a:gd name="connsiteX3" fmla="*/ 10003 w 10003"/>
                <a:gd name="connsiteY3" fmla="*/ 5039 h 10009"/>
                <a:gd name="connsiteX4" fmla="*/ 8936 w 10003"/>
                <a:gd name="connsiteY4" fmla="*/ 9927 h 10009"/>
                <a:gd name="connsiteX5" fmla="*/ 1047 w 10003"/>
                <a:gd name="connsiteY5" fmla="*/ 9972 h 10009"/>
                <a:gd name="connsiteX6" fmla="*/ 0 w 10003"/>
                <a:gd name="connsiteY6" fmla="*/ 5281 h 10009"/>
                <a:gd name="connsiteX0" fmla="*/ 0 w 10003"/>
                <a:gd name="connsiteY0" fmla="*/ 5142 h 10006"/>
                <a:gd name="connsiteX1" fmla="*/ 1047 w 10003"/>
                <a:gd name="connsiteY1" fmla="*/ 1 h 10006"/>
                <a:gd name="connsiteX2" fmla="*/ 8958 w 10003"/>
                <a:gd name="connsiteY2" fmla="*/ 1 h 10006"/>
                <a:gd name="connsiteX3" fmla="*/ 10003 w 10003"/>
                <a:gd name="connsiteY3" fmla="*/ 5039 h 10006"/>
                <a:gd name="connsiteX4" fmla="*/ 8936 w 10003"/>
                <a:gd name="connsiteY4" fmla="*/ 9927 h 10006"/>
                <a:gd name="connsiteX5" fmla="*/ 1047 w 10003"/>
                <a:gd name="connsiteY5" fmla="*/ 9972 h 10006"/>
                <a:gd name="connsiteX6" fmla="*/ 0 w 10003"/>
                <a:gd name="connsiteY6" fmla="*/ 5142 h 10006"/>
                <a:gd name="connsiteX0" fmla="*/ 0 w 10000"/>
                <a:gd name="connsiteY0" fmla="*/ 4893 h 10001"/>
                <a:gd name="connsiteX1" fmla="*/ 1044 w 10000"/>
                <a:gd name="connsiteY1" fmla="*/ 1 h 10001"/>
                <a:gd name="connsiteX2" fmla="*/ 8955 w 10000"/>
                <a:gd name="connsiteY2" fmla="*/ 1 h 10001"/>
                <a:gd name="connsiteX3" fmla="*/ 10000 w 10000"/>
                <a:gd name="connsiteY3" fmla="*/ 5039 h 10001"/>
                <a:gd name="connsiteX4" fmla="*/ 8933 w 10000"/>
                <a:gd name="connsiteY4" fmla="*/ 9927 h 10001"/>
                <a:gd name="connsiteX5" fmla="*/ 1044 w 10000"/>
                <a:gd name="connsiteY5" fmla="*/ 9972 h 10001"/>
                <a:gd name="connsiteX6" fmla="*/ 0 w 10000"/>
                <a:gd name="connsiteY6" fmla="*/ 4893 h 10001"/>
                <a:gd name="connsiteX0" fmla="*/ 0 w 10000"/>
                <a:gd name="connsiteY0" fmla="*/ 5018 h 10003"/>
                <a:gd name="connsiteX1" fmla="*/ 1044 w 10000"/>
                <a:gd name="connsiteY1" fmla="*/ 1 h 10003"/>
                <a:gd name="connsiteX2" fmla="*/ 8955 w 10000"/>
                <a:gd name="connsiteY2" fmla="*/ 1 h 10003"/>
                <a:gd name="connsiteX3" fmla="*/ 10000 w 10000"/>
                <a:gd name="connsiteY3" fmla="*/ 5039 h 10003"/>
                <a:gd name="connsiteX4" fmla="*/ 8933 w 10000"/>
                <a:gd name="connsiteY4" fmla="*/ 9927 h 10003"/>
                <a:gd name="connsiteX5" fmla="*/ 1044 w 10000"/>
                <a:gd name="connsiteY5" fmla="*/ 9972 h 10003"/>
                <a:gd name="connsiteX6" fmla="*/ 0 w 10000"/>
                <a:gd name="connsiteY6" fmla="*/ 5018 h 10003"/>
                <a:gd name="connsiteX0" fmla="*/ 0 w 10006"/>
                <a:gd name="connsiteY0" fmla="*/ 5045 h 10004"/>
                <a:gd name="connsiteX1" fmla="*/ 1050 w 10006"/>
                <a:gd name="connsiteY1" fmla="*/ 1 h 10004"/>
                <a:gd name="connsiteX2" fmla="*/ 8961 w 10006"/>
                <a:gd name="connsiteY2" fmla="*/ 1 h 10004"/>
                <a:gd name="connsiteX3" fmla="*/ 10006 w 10006"/>
                <a:gd name="connsiteY3" fmla="*/ 5039 h 10004"/>
                <a:gd name="connsiteX4" fmla="*/ 8939 w 10006"/>
                <a:gd name="connsiteY4" fmla="*/ 9927 h 10004"/>
                <a:gd name="connsiteX5" fmla="*/ 1050 w 10006"/>
                <a:gd name="connsiteY5" fmla="*/ 9972 h 10004"/>
                <a:gd name="connsiteX6" fmla="*/ 0 w 10006"/>
                <a:gd name="connsiteY6" fmla="*/ 5045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6" h="10004">
                  <a:moveTo>
                    <a:pt x="0" y="5045"/>
                  </a:moveTo>
                  <a:cubicBezTo>
                    <a:pt x="513" y="1631"/>
                    <a:pt x="122" y="86"/>
                    <a:pt x="1050" y="1"/>
                  </a:cubicBezTo>
                  <a:lnTo>
                    <a:pt x="8961" y="1"/>
                  </a:lnTo>
                  <a:cubicBezTo>
                    <a:pt x="9990" y="-16"/>
                    <a:pt x="9537" y="540"/>
                    <a:pt x="10006" y="5039"/>
                  </a:cubicBezTo>
                  <a:cubicBezTo>
                    <a:pt x="9608" y="9039"/>
                    <a:pt x="9872" y="10038"/>
                    <a:pt x="8939" y="9927"/>
                  </a:cubicBezTo>
                  <a:lnTo>
                    <a:pt x="1050" y="9972"/>
                  </a:lnTo>
                  <a:cubicBezTo>
                    <a:pt x="110" y="10230"/>
                    <a:pt x="521" y="8962"/>
                    <a:pt x="0" y="5045"/>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25000" noProof="0">
                <a:ln>
                  <a:noFill/>
                </a:ln>
                <a:solidFill>
                  <a:prstClr val="white"/>
                </a:solidFill>
                <a:effectLst/>
                <a:uLnTx/>
                <a:uFillTx/>
                <a:latin typeface="Calibri" panose="020F0502020204030204"/>
                <a:ea typeface="+mn-ea"/>
                <a:cs typeface="+mn-cs"/>
              </a:endParaRPr>
            </a:p>
          </p:txBody>
        </p:sp>
        <p:sp>
          <p:nvSpPr>
            <p:cNvPr id="47" name="#sl-pollquestion()">
              <a:extLst>
                <a:ext uri="{FF2B5EF4-FFF2-40B4-BE49-F238E27FC236}">
                  <a16:creationId xmlns:a16="http://schemas.microsoft.com/office/drawing/2014/main" id="{0B3C0AB6-E99F-4DFB-8A1B-814704AA4FC9}"/>
                </a:ext>
              </a:extLst>
            </p:cNvPr>
            <p:cNvSpPr txBox="1"/>
            <p:nvPr/>
          </p:nvSpPr>
          <p:spPr>
            <a:xfrm>
              <a:off x="1717288" y="2964701"/>
              <a:ext cx="8839255" cy="932341"/>
            </a:xfrm>
            <a:prstGeom prst="rect">
              <a:avLst/>
            </a:prstGeom>
            <a:noFill/>
          </p:spPr>
          <p:txBody>
            <a:bodyPr wrap="square" rtlCol="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Auf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welchem</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Kontinent</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leben die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meisten</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Katholik</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innen</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pSp>
      <p:grpSp>
        <p:nvGrpSpPr>
          <p:cNvPr id="12" name="Current Money Value">
            <a:extLst>
              <a:ext uri="{FF2B5EF4-FFF2-40B4-BE49-F238E27FC236}">
                <a16:creationId xmlns:a16="http://schemas.microsoft.com/office/drawing/2014/main" id="{F69BB7A5-CF27-44D2-A964-DF2E78088389}"/>
              </a:ext>
            </a:extLst>
          </p:cNvPr>
          <p:cNvGrpSpPr/>
          <p:nvPr/>
        </p:nvGrpSpPr>
        <p:grpSpPr>
          <a:xfrm>
            <a:off x="8618368" y="2322355"/>
            <a:ext cx="3573630" cy="347151"/>
            <a:chOff x="8618369" y="2322355"/>
            <a:chExt cx="3555791" cy="347151"/>
          </a:xfrm>
        </p:grpSpPr>
        <p:cxnSp>
          <p:nvCxnSpPr>
            <p:cNvPr id="49" name="Line">
              <a:extLst>
                <a:ext uri="{FF2B5EF4-FFF2-40B4-BE49-F238E27FC236}">
                  <a16:creationId xmlns:a16="http://schemas.microsoft.com/office/drawing/2014/main" id="{8E8A5C75-CFCA-4176-8EB0-4EB34F162D99}"/>
                </a:ext>
              </a:extLst>
            </p:cNvPr>
            <p:cNvCxnSpPr>
              <a:cxnSpLocks/>
              <a:stCxn id="48" idx="3"/>
            </p:cNvCxnSpPr>
            <p:nvPr/>
          </p:nvCxnSpPr>
          <p:spPr>
            <a:xfrm>
              <a:off x="10595809" y="2501848"/>
              <a:ext cx="157835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Background">
              <a:extLst>
                <a:ext uri="{FF2B5EF4-FFF2-40B4-BE49-F238E27FC236}">
                  <a16:creationId xmlns:a16="http://schemas.microsoft.com/office/drawing/2014/main" id="{12A54628-84A9-44CB-A81D-4C642051B35E}"/>
                </a:ext>
              </a:extLst>
            </p:cNvPr>
            <p:cNvSpPr/>
            <p:nvPr/>
          </p:nvSpPr>
          <p:spPr>
            <a:xfrm>
              <a:off x="8618369" y="2322355"/>
              <a:ext cx="1977440" cy="347151"/>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
              <a:extLst>
                <a:ext uri="{FF2B5EF4-FFF2-40B4-BE49-F238E27FC236}">
                  <a16:creationId xmlns:a16="http://schemas.microsoft.com/office/drawing/2014/main" id="{DBB8417C-BFDC-4C68-A750-8B0478B37A21}"/>
                </a:ext>
              </a:extLst>
            </p:cNvPr>
            <p:cNvSpPr txBox="1"/>
            <p:nvPr/>
          </p:nvSpPr>
          <p:spPr>
            <a:xfrm>
              <a:off x="8793584" y="2338239"/>
              <a:ext cx="1642634" cy="307777"/>
            </a:xfrm>
            <a:prstGeom prst="rect">
              <a:avLst/>
            </a:prstGeom>
            <a:noFill/>
          </p:spPr>
          <p:txBody>
            <a:bodyPr wrap="square" lIns="0" tIns="0" rIns="0" bIns="0" rtlCol="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000" b="1" dirty="0" err="1">
                  <a:solidFill>
                    <a:prstClr val="white"/>
                  </a:solidFill>
                  <a:latin typeface="Avenir Next LT Pro" panose="020B0504020202020204" pitchFamily="34" charset="0"/>
                  <a:cs typeface="Arial" panose="020B0604020202020204" pitchFamily="34" charset="0"/>
                </a:rPr>
                <a:t>Kaplänin</a:t>
              </a:r>
              <a:endParaRPr kumimoji="0" lang="en-US" sz="2000" b="1"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Arial" panose="020B0604020202020204" pitchFamily="34" charset="0"/>
              </a:endParaRPr>
            </a:p>
          </p:txBody>
        </p:sp>
      </p:grpSp>
      <p:pic>
        <p:nvPicPr>
          <p:cNvPr id="56" name="background music">
            <a:hlinkClick r:id="" action="ppaction://media"/>
            <a:extLst>
              <a:ext uri="{FF2B5EF4-FFF2-40B4-BE49-F238E27FC236}">
                <a16:creationId xmlns:a16="http://schemas.microsoft.com/office/drawing/2014/main" id="{AE147EA1-A7B8-472A-9D67-543DB82C2846}"/>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450975" y="291865"/>
            <a:ext cx="609600" cy="609600"/>
          </a:xfrm>
          <a:prstGeom prst="rect">
            <a:avLst/>
          </a:prstGeom>
        </p:spPr>
      </p:pic>
      <p:pic>
        <p:nvPicPr>
          <p:cNvPr id="2" name="start sound">
            <a:hlinkClick r:id="" action="ppaction://media"/>
            <a:extLst>
              <a:ext uri="{FF2B5EF4-FFF2-40B4-BE49-F238E27FC236}">
                <a16:creationId xmlns:a16="http://schemas.microsoft.com/office/drawing/2014/main" id="{72A2DC58-E96C-4A38-9A9A-8BF659400E00}"/>
              </a:ext>
            </a:extLst>
          </p:cNvPr>
          <p:cNvPicPr>
            <a:picLocks noChangeAspect="1"/>
          </p:cNvPicPr>
          <p:nvPr>
            <a:audioFile r:link="rId4"/>
            <p:extLst>
              <p:ext uri="{DAA4B4D4-6D71-4841-9C94-3DE7FCFB9230}">
                <p14:media xmlns:p14="http://schemas.microsoft.com/office/powerpoint/2010/main" r:embed="rId5">
                  <p14:trim end="6694.1882"/>
                  <p14:fade out="750"/>
                </p14:media>
              </p:ext>
            </p:extLst>
          </p:nvPr>
        </p:nvPicPr>
        <p:blipFill>
          <a:blip r:embed="rId12"/>
          <a:stretch>
            <a:fillRect/>
          </a:stretch>
        </p:blipFill>
        <p:spPr>
          <a:xfrm>
            <a:off x="1348685" y="291865"/>
            <a:ext cx="609600" cy="609600"/>
          </a:xfrm>
          <a:prstGeom prst="rect">
            <a:avLst/>
          </a:prstGeom>
        </p:spPr>
      </p:pic>
      <p:pic>
        <p:nvPicPr>
          <p:cNvPr id="3" name="final answer">
            <a:hlinkClick r:id="" action="ppaction://media"/>
            <a:extLst>
              <a:ext uri="{FF2B5EF4-FFF2-40B4-BE49-F238E27FC236}">
                <a16:creationId xmlns:a16="http://schemas.microsoft.com/office/drawing/2014/main" id="{AA2899EE-0BB1-491D-B054-EA144919A739}"/>
              </a:ext>
            </a:extLst>
          </p:cNvPr>
          <p:cNvPicPr>
            <a:picLocks noChangeAspect="1"/>
          </p:cNvPicPr>
          <p:nvPr>
            <a:audioFile r:link="rId7"/>
            <p:extLst>
              <p:ext uri="{DAA4B4D4-6D71-4841-9C94-3DE7FCFB9230}">
                <p14:media xmlns:p14="http://schemas.microsoft.com/office/powerpoint/2010/main" r:embed="rId6"/>
              </p:ext>
            </p:extLst>
          </p:nvPr>
        </p:nvPicPr>
        <p:blipFill>
          <a:blip r:embed="rId12"/>
          <a:stretch>
            <a:fillRect/>
          </a:stretch>
        </p:blipFill>
        <p:spPr>
          <a:xfrm>
            <a:off x="9461500" y="1309688"/>
            <a:ext cx="304800" cy="304800"/>
          </a:xfrm>
          <a:prstGeom prst="rect">
            <a:avLst/>
          </a:prstGeom>
        </p:spPr>
      </p:pic>
      <p:pic>
        <p:nvPicPr>
          <p:cNvPr id="36" name="Grafik 35">
            <a:extLst>
              <a:ext uri="{FF2B5EF4-FFF2-40B4-BE49-F238E27FC236}">
                <a16:creationId xmlns:a16="http://schemas.microsoft.com/office/drawing/2014/main" id="{38A3EBB6-8A93-4EE7-9F5F-BF7CD53C03A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86363" y="192276"/>
            <a:ext cx="2325017" cy="2325017"/>
          </a:xfrm>
          <a:prstGeom prst="rect">
            <a:avLst/>
          </a:prstGeom>
        </p:spPr>
      </p:pic>
    </p:spTree>
    <p:custDataLst>
      <p:tags r:id="rId1"/>
    </p:custDataLst>
    <p:extLst>
      <p:ext uri="{BB962C8B-B14F-4D97-AF65-F5344CB8AC3E}">
        <p14:creationId xmlns:p14="http://schemas.microsoft.com/office/powerpoint/2010/main" val="11678510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73" fill="hold"/>
                                        <p:tgtEl>
                                          <p:spTgt spid="2"/>
                                        </p:tgtEl>
                                      </p:cBhvr>
                                    </p:cmd>
                                  </p:childTnLst>
                                </p:cTn>
                              </p:par>
                              <p:par>
                                <p:cTn id="7" presetID="10" presetClass="entr" presetSubtype="0" fill="hold" nodeType="withEffect">
                                  <p:stCondLst>
                                    <p:cond delay="100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1000"/>
                                        <p:tgtEl>
                                          <p:spTgt spid="14"/>
                                        </p:tgtEl>
                                      </p:cBhvr>
                                    </p:animEffect>
                                  </p:childTnLst>
                                </p:cTn>
                              </p:par>
                              <p:par>
                                <p:cTn id="10" presetID="2" presetClass="entr" presetSubtype="2" fill="hold" nodeType="withEffect">
                                  <p:stCondLst>
                                    <p:cond delay="225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1+#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par>
                          <p:cTn id="14" fill="hold">
                            <p:stCondLst>
                              <p:cond delay="3573"/>
                            </p:stCondLst>
                            <p:childTnLst>
                              <p:par>
                                <p:cTn id="15" presetID="1" presetClass="mediacall" presetSubtype="0" fill="hold" nodeType="afterEffect">
                                  <p:stCondLst>
                                    <p:cond delay="0"/>
                                  </p:stCondLst>
                                  <p:childTnLst>
                                    <p:cmd type="call" cmd="playFrom(0.0)">
                                      <p:cBhvr>
                                        <p:cTn id="16" dur="167105" fill="hold"/>
                                        <p:tgtEl>
                                          <p:spTgt spid="56"/>
                                        </p:tgtEl>
                                      </p:cBhvr>
                                    </p:cmd>
                                  </p:childTnLst>
                                </p:cTn>
                              </p:par>
                              <p:par>
                                <p:cTn id="17" presetID="10"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10" presetClass="entr" presetSubtype="0" fill="hold" nodeType="with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fade">
                                      <p:cBhvr>
                                        <p:cTn id="22" dur="500"/>
                                        <p:tgtEl>
                                          <p:spTgt spid="54"/>
                                        </p:tgtEl>
                                      </p:cBhvr>
                                    </p:animEffect>
                                  </p:childTnLst>
                                </p:cTn>
                              </p:par>
                              <p:par>
                                <p:cTn id="23" presetID="45" presetClass="entr" presetSubtype="0"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2000"/>
                                        <p:tgtEl>
                                          <p:spTgt spid="36"/>
                                        </p:tgtEl>
                                      </p:cBhvr>
                                    </p:animEffect>
                                    <p:anim calcmode="lin" valueType="num">
                                      <p:cBhvr>
                                        <p:cTn id="26" dur="2000" fill="hold"/>
                                        <p:tgtEl>
                                          <p:spTgt spid="36"/>
                                        </p:tgtEl>
                                        <p:attrNameLst>
                                          <p:attrName>ppt_w</p:attrName>
                                        </p:attrNameLst>
                                      </p:cBhvr>
                                      <p:tavLst>
                                        <p:tav tm="0" fmla="#ppt_w*sin(2.5*pi*$)">
                                          <p:val>
                                            <p:fltVal val="0"/>
                                          </p:val>
                                        </p:tav>
                                        <p:tav tm="100000">
                                          <p:val>
                                            <p:fltVal val="1"/>
                                          </p:val>
                                        </p:tav>
                                      </p:tavLst>
                                    </p:anim>
                                    <p:anim calcmode="lin" valueType="num">
                                      <p:cBhvr>
                                        <p:cTn id="27" dur="2000" fill="hold"/>
                                        <p:tgtEl>
                                          <p:spTgt spid="36"/>
                                        </p:tgtEl>
                                        <p:attrNameLst>
                                          <p:attrName>ppt_h</p:attrName>
                                        </p:attrNameLst>
                                      </p:cBhvr>
                                      <p:tavLst>
                                        <p:tav tm="0">
                                          <p:val>
                                            <p:strVal val="#ppt_h"/>
                                          </p:val>
                                        </p:tav>
                                        <p:tav tm="100000">
                                          <p:val>
                                            <p:strVal val="#ppt_h"/>
                                          </p:val>
                                        </p:tav>
                                      </p:tavLst>
                                    </p:anim>
                                  </p:childTnLst>
                                </p:cTn>
                              </p:par>
                              <p:par>
                                <p:cTn id="28" presetID="2" presetClass="entr" presetSubtype="8" fill="hold" nodeType="withEffect">
                                  <p:stCondLst>
                                    <p:cond delay="500"/>
                                  </p:stCondLst>
                                  <p:childTnLst>
                                    <p:set>
                                      <p:cBhvr>
                                        <p:cTn id="29" dur="1" fill="hold">
                                          <p:stCondLst>
                                            <p:cond delay="0"/>
                                          </p:stCondLst>
                                        </p:cTn>
                                        <p:tgtEl>
                                          <p:spTgt spid="4"/>
                                        </p:tgtEl>
                                        <p:attrNameLst>
                                          <p:attrName>style.visibility</p:attrName>
                                        </p:attrNameLst>
                                      </p:cBhvr>
                                      <p:to>
                                        <p:strVal val="visible"/>
                                      </p:to>
                                    </p:set>
                                    <p:anim calcmode="lin" valueType="num">
                                      <p:cBhvr additive="base">
                                        <p:cTn id="30" dur="500" fill="hold"/>
                                        <p:tgtEl>
                                          <p:spTgt spid="4"/>
                                        </p:tgtEl>
                                        <p:attrNameLst>
                                          <p:attrName>ppt_x</p:attrName>
                                        </p:attrNameLst>
                                      </p:cBhvr>
                                      <p:tavLst>
                                        <p:tav tm="0">
                                          <p:val>
                                            <p:strVal val="0-#ppt_w/2"/>
                                          </p:val>
                                        </p:tav>
                                        <p:tav tm="100000">
                                          <p:val>
                                            <p:strVal val="#ppt_x"/>
                                          </p:val>
                                        </p:tav>
                                      </p:tavLst>
                                    </p:anim>
                                    <p:anim calcmode="lin" valueType="num">
                                      <p:cBhvr additive="base">
                                        <p:cTn id="31" dur="500" fill="hold"/>
                                        <p:tgtEl>
                                          <p:spTgt spid="4"/>
                                        </p:tgtEl>
                                        <p:attrNameLst>
                                          <p:attrName>ppt_y</p:attrName>
                                        </p:attrNameLst>
                                      </p:cBhvr>
                                      <p:tavLst>
                                        <p:tav tm="0">
                                          <p:val>
                                            <p:strVal val="#ppt_y"/>
                                          </p:val>
                                        </p:tav>
                                        <p:tav tm="100000">
                                          <p:val>
                                            <p:strVal val="#ppt_y"/>
                                          </p:val>
                                        </p:tav>
                                      </p:tavLst>
                                    </p:anim>
                                  </p:childTnLst>
                                </p:cTn>
                              </p:par>
                              <p:par>
                                <p:cTn id="32" presetID="2" presetClass="entr" presetSubtype="2" fill="hold" grpId="0" nodeType="withEffect">
                                  <p:stCondLst>
                                    <p:cond delay="1250"/>
                                  </p:stCondLst>
                                  <p:childTnLst>
                                    <p:set>
                                      <p:cBhvr>
                                        <p:cTn id="33" dur="1" fill="hold">
                                          <p:stCondLst>
                                            <p:cond delay="0"/>
                                          </p:stCondLst>
                                        </p:cTn>
                                        <p:tgtEl>
                                          <p:spTgt spid="51"/>
                                        </p:tgtEl>
                                        <p:attrNameLst>
                                          <p:attrName>style.visibility</p:attrName>
                                        </p:attrNameLst>
                                      </p:cBhvr>
                                      <p:to>
                                        <p:strVal val="visible"/>
                                      </p:to>
                                    </p:set>
                                    <p:anim calcmode="lin" valueType="num">
                                      <p:cBhvr additive="base">
                                        <p:cTn id="34" dur="500" fill="hold"/>
                                        <p:tgtEl>
                                          <p:spTgt spid="51"/>
                                        </p:tgtEl>
                                        <p:attrNameLst>
                                          <p:attrName>ppt_x</p:attrName>
                                        </p:attrNameLst>
                                      </p:cBhvr>
                                      <p:tavLst>
                                        <p:tav tm="0">
                                          <p:val>
                                            <p:strVal val="1+#ppt_w/2"/>
                                          </p:val>
                                        </p:tav>
                                        <p:tav tm="100000">
                                          <p:val>
                                            <p:strVal val="#ppt_x"/>
                                          </p:val>
                                        </p:tav>
                                      </p:tavLst>
                                    </p:anim>
                                    <p:anim calcmode="lin" valueType="num">
                                      <p:cBhvr additive="base">
                                        <p:cTn id="35" dur="500" fill="hold"/>
                                        <p:tgtEl>
                                          <p:spTgt spid="51"/>
                                        </p:tgtEl>
                                        <p:attrNameLst>
                                          <p:attrName>ppt_y</p:attrName>
                                        </p:attrNameLst>
                                      </p:cBhvr>
                                      <p:tavLst>
                                        <p:tav tm="0">
                                          <p:val>
                                            <p:strVal val="#ppt_y"/>
                                          </p:val>
                                        </p:tav>
                                        <p:tav tm="100000">
                                          <p:val>
                                            <p:strVal val="#ppt_y"/>
                                          </p:val>
                                        </p:tav>
                                      </p:tavLst>
                                    </p:anim>
                                  </p:childTnLst>
                                </p:cTn>
                              </p:par>
                              <p:par>
                                <p:cTn id="36" presetID="2" presetClass="entr" presetSubtype="2" fill="hold" grpId="0" nodeType="withEffect">
                                  <p:stCondLst>
                                    <p:cond delay="1250"/>
                                  </p:stCondLst>
                                  <p:childTnLst>
                                    <p:set>
                                      <p:cBhvr>
                                        <p:cTn id="37" dur="1" fill="hold">
                                          <p:stCondLst>
                                            <p:cond delay="0"/>
                                          </p:stCondLst>
                                        </p:cTn>
                                        <p:tgtEl>
                                          <p:spTgt spid="52"/>
                                        </p:tgtEl>
                                        <p:attrNameLst>
                                          <p:attrName>style.visibility</p:attrName>
                                        </p:attrNameLst>
                                      </p:cBhvr>
                                      <p:to>
                                        <p:strVal val="visible"/>
                                      </p:to>
                                    </p:set>
                                    <p:anim calcmode="lin" valueType="num">
                                      <p:cBhvr additive="base">
                                        <p:cTn id="38" dur="500" fill="hold"/>
                                        <p:tgtEl>
                                          <p:spTgt spid="52"/>
                                        </p:tgtEl>
                                        <p:attrNameLst>
                                          <p:attrName>ppt_x</p:attrName>
                                        </p:attrNameLst>
                                      </p:cBhvr>
                                      <p:tavLst>
                                        <p:tav tm="0">
                                          <p:val>
                                            <p:strVal val="1+#ppt_w/2"/>
                                          </p:val>
                                        </p:tav>
                                        <p:tav tm="100000">
                                          <p:val>
                                            <p:strVal val="#ppt_x"/>
                                          </p:val>
                                        </p:tav>
                                      </p:tavLst>
                                    </p:anim>
                                    <p:anim calcmode="lin" valueType="num">
                                      <p:cBhvr additive="base">
                                        <p:cTn id="39" dur="500" fill="hold"/>
                                        <p:tgtEl>
                                          <p:spTgt spid="52"/>
                                        </p:tgtEl>
                                        <p:attrNameLst>
                                          <p:attrName>ppt_y</p:attrName>
                                        </p:attrNameLst>
                                      </p:cBhvr>
                                      <p:tavLst>
                                        <p:tav tm="0">
                                          <p:val>
                                            <p:strVal val="#ppt_y"/>
                                          </p:val>
                                        </p:tav>
                                        <p:tav tm="100000">
                                          <p:val>
                                            <p:strVal val="#ppt_y"/>
                                          </p:val>
                                        </p:tav>
                                      </p:tavLst>
                                    </p:anim>
                                  </p:childTnLst>
                                </p:cTn>
                              </p:par>
                              <p:par>
                                <p:cTn id="40" presetID="2" presetClass="entr" presetSubtype="2" fill="hold" grpId="0" nodeType="withEffect">
                                  <p:stCondLst>
                                    <p:cond delay="1250"/>
                                  </p:stCondLst>
                                  <p:childTnLst>
                                    <p:set>
                                      <p:cBhvr>
                                        <p:cTn id="41" dur="1" fill="hold">
                                          <p:stCondLst>
                                            <p:cond delay="0"/>
                                          </p:stCondLst>
                                        </p:cTn>
                                        <p:tgtEl>
                                          <p:spTgt spid="53"/>
                                        </p:tgtEl>
                                        <p:attrNameLst>
                                          <p:attrName>style.visibility</p:attrName>
                                        </p:attrNameLst>
                                      </p:cBhvr>
                                      <p:to>
                                        <p:strVal val="visible"/>
                                      </p:to>
                                    </p:set>
                                    <p:anim calcmode="lin" valueType="num">
                                      <p:cBhvr additive="base">
                                        <p:cTn id="42" dur="500" fill="hold"/>
                                        <p:tgtEl>
                                          <p:spTgt spid="53"/>
                                        </p:tgtEl>
                                        <p:attrNameLst>
                                          <p:attrName>ppt_x</p:attrName>
                                        </p:attrNameLst>
                                      </p:cBhvr>
                                      <p:tavLst>
                                        <p:tav tm="0">
                                          <p:val>
                                            <p:strVal val="1+#ppt_w/2"/>
                                          </p:val>
                                        </p:tav>
                                        <p:tav tm="100000">
                                          <p:val>
                                            <p:strVal val="#ppt_x"/>
                                          </p:val>
                                        </p:tav>
                                      </p:tavLst>
                                    </p:anim>
                                    <p:anim calcmode="lin" valueType="num">
                                      <p:cBhvr additive="base">
                                        <p:cTn id="43" dur="500" fill="hold"/>
                                        <p:tgtEl>
                                          <p:spTgt spid="53"/>
                                        </p:tgtEl>
                                        <p:attrNameLst>
                                          <p:attrName>ppt_y</p:attrName>
                                        </p:attrNameLst>
                                      </p:cBhvr>
                                      <p:tavLst>
                                        <p:tav tm="0">
                                          <p:val>
                                            <p:strVal val="#ppt_y"/>
                                          </p:val>
                                        </p:tav>
                                        <p:tav tm="100000">
                                          <p:val>
                                            <p:strVal val="#ppt_y"/>
                                          </p:val>
                                        </p:tav>
                                      </p:tavLst>
                                    </p:anim>
                                  </p:childTnLst>
                                </p:cTn>
                              </p:par>
                              <p:par>
                                <p:cTn id="44" presetID="2" presetClass="entr" presetSubtype="8" fill="hold" nodeType="withEffect">
                                  <p:stCondLst>
                                    <p:cond delay="2000"/>
                                  </p:stCondLst>
                                  <p:childTnLst>
                                    <p:set>
                                      <p:cBhvr>
                                        <p:cTn id="45" dur="1" fill="hold">
                                          <p:stCondLst>
                                            <p:cond delay="0"/>
                                          </p:stCondLst>
                                        </p:cTn>
                                        <p:tgtEl>
                                          <p:spTgt spid="60"/>
                                        </p:tgtEl>
                                        <p:attrNameLst>
                                          <p:attrName>style.visibility</p:attrName>
                                        </p:attrNameLst>
                                      </p:cBhvr>
                                      <p:to>
                                        <p:strVal val="visible"/>
                                      </p:to>
                                    </p:set>
                                    <p:anim calcmode="lin" valueType="num">
                                      <p:cBhvr additive="base">
                                        <p:cTn id="46" dur="500" fill="hold"/>
                                        <p:tgtEl>
                                          <p:spTgt spid="60"/>
                                        </p:tgtEl>
                                        <p:attrNameLst>
                                          <p:attrName>ppt_x</p:attrName>
                                        </p:attrNameLst>
                                      </p:cBhvr>
                                      <p:tavLst>
                                        <p:tav tm="0">
                                          <p:val>
                                            <p:strVal val="0-#ppt_w/2"/>
                                          </p:val>
                                        </p:tav>
                                        <p:tav tm="100000">
                                          <p:val>
                                            <p:strVal val="#ppt_x"/>
                                          </p:val>
                                        </p:tav>
                                      </p:tavLst>
                                    </p:anim>
                                    <p:anim calcmode="lin" valueType="num">
                                      <p:cBhvr additive="base">
                                        <p:cTn id="47" dur="500" fill="hold"/>
                                        <p:tgtEl>
                                          <p:spTgt spid="60"/>
                                        </p:tgtEl>
                                        <p:attrNameLst>
                                          <p:attrName>ppt_y</p:attrName>
                                        </p:attrNameLst>
                                      </p:cBhvr>
                                      <p:tavLst>
                                        <p:tav tm="0">
                                          <p:val>
                                            <p:strVal val="#ppt_y"/>
                                          </p:val>
                                        </p:tav>
                                        <p:tav tm="100000">
                                          <p:val>
                                            <p:strVal val="#ppt_y"/>
                                          </p:val>
                                        </p:tav>
                                      </p:tavLst>
                                    </p:anim>
                                  </p:childTnLst>
                                </p:cTn>
                              </p:par>
                              <p:par>
                                <p:cTn id="48" presetID="2" presetClass="entr" presetSubtype="2" fill="hold" nodeType="withEffect">
                                  <p:stCondLst>
                                    <p:cond delay="2750"/>
                                  </p:stCondLst>
                                  <p:childTnLst>
                                    <p:set>
                                      <p:cBhvr>
                                        <p:cTn id="49" dur="1" fill="hold">
                                          <p:stCondLst>
                                            <p:cond delay="0"/>
                                          </p:stCondLst>
                                        </p:cTn>
                                        <p:tgtEl>
                                          <p:spTgt spid="55"/>
                                        </p:tgtEl>
                                        <p:attrNameLst>
                                          <p:attrName>style.visibility</p:attrName>
                                        </p:attrNameLst>
                                      </p:cBhvr>
                                      <p:to>
                                        <p:strVal val="visible"/>
                                      </p:to>
                                    </p:set>
                                    <p:anim calcmode="lin" valueType="num">
                                      <p:cBhvr additive="base">
                                        <p:cTn id="50" dur="500" fill="hold"/>
                                        <p:tgtEl>
                                          <p:spTgt spid="55"/>
                                        </p:tgtEl>
                                        <p:attrNameLst>
                                          <p:attrName>ppt_x</p:attrName>
                                        </p:attrNameLst>
                                      </p:cBhvr>
                                      <p:tavLst>
                                        <p:tav tm="0">
                                          <p:val>
                                            <p:strVal val="1+#ppt_w/2"/>
                                          </p:val>
                                        </p:tav>
                                        <p:tav tm="100000">
                                          <p:val>
                                            <p:strVal val="#ppt_x"/>
                                          </p:val>
                                        </p:tav>
                                      </p:tavLst>
                                    </p:anim>
                                    <p:anim calcmode="lin" valueType="num">
                                      <p:cBhvr additive="base">
                                        <p:cTn id="51" dur="500" fill="hold"/>
                                        <p:tgtEl>
                                          <p:spTgt spid="5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2" repeatCount="indefinite" fill="hold" display="0">
                  <p:stCondLst>
                    <p:cond delay="indefinite"/>
                  </p:stCondLst>
                  <p:endCondLst>
                    <p:cond evt="onStopAudio" delay="0">
                      <p:tgtEl>
                        <p:sldTgt/>
                      </p:tgtEl>
                    </p:cond>
                  </p:endCondLst>
                </p:cTn>
                <p:tgtEl>
                  <p:spTgt spid="56"/>
                </p:tgtEl>
              </p:cMediaNode>
            </p:audio>
            <p:audio>
              <p:cMediaNode vol="80000" showWhenStopped="0">
                <p:cTn id="53" fill="hold" display="0">
                  <p:stCondLst>
                    <p:cond delay="indefinite"/>
                  </p:stCondLst>
                  <p:endCondLst>
                    <p:cond evt="onStopAudio" delay="0">
                      <p:tgtEl>
                        <p:sldTgt/>
                      </p:tgtEl>
                    </p:cond>
                  </p:endCondLst>
                </p:cTn>
                <p:tgtEl>
                  <p:spTgt spid="2"/>
                </p:tgtEl>
              </p:cMediaNode>
            </p:audio>
            <p:audio>
              <p:cMediaNode vol="80000" showWhenStopped="0">
                <p:cTn id="54" fill="hold" display="0">
                  <p:stCondLst>
                    <p:cond delay="indefinite"/>
                  </p:stCondLst>
                  <p:endCondLst>
                    <p:cond evt="onStopAudio" delay="0">
                      <p:tgtEl>
                        <p:sldTgt/>
                      </p:tgtEl>
                    </p:cond>
                  </p:endCondLst>
                </p:cTn>
                <p:tgtEl>
                  <p:spTgt spid="3"/>
                </p:tgtEl>
              </p:cMediaNode>
            </p:audio>
            <p:seq concurrent="1" nextAc="seek">
              <p:cTn id="55" restart="whenNotActive" fill="hold" evtFilter="cancelBubble" nodeType="interactiveSeq">
                <p:stCondLst>
                  <p:cond evt="onClick" delay="0">
                    <p:tgtEl>
                      <p:spTgt spid="37"/>
                    </p:tgtEl>
                  </p:cond>
                </p:stCondLst>
                <p:endSync evt="end" delay="0">
                  <p:rtn val="all"/>
                </p:endSync>
                <p:childTnLst>
                  <p:par>
                    <p:cTn id="56" fill="hold">
                      <p:stCondLst>
                        <p:cond delay="0"/>
                      </p:stCondLst>
                      <p:childTnLst>
                        <p:par>
                          <p:cTn id="57" fill="hold">
                            <p:stCondLst>
                              <p:cond delay="0"/>
                            </p:stCondLst>
                            <p:childTnLst>
                              <p:par>
                                <p:cTn id="58" presetID="1" presetClass="mediacall" presetSubtype="0" fill="hold" nodeType="clickEffect">
                                  <p:stCondLst>
                                    <p:cond delay="0"/>
                                  </p:stCondLst>
                                  <p:childTnLst>
                                    <p:cmd type="call" cmd="playFrom(0.0)">
                                      <p:cBhvr>
                                        <p:cTn id="59" dur="88868" fill="hold"/>
                                        <p:tgtEl>
                                          <p:spTgt spid="3"/>
                                        </p:tgtEl>
                                      </p:cBhvr>
                                    </p:cmd>
                                  </p:childTnLst>
                                </p:cTn>
                              </p:par>
                              <p:par>
                                <p:cTn id="60" presetID="3" presetClass="mediacall" presetSubtype="0" fill="hold" nodeType="withEffect">
                                  <p:stCondLst>
                                    <p:cond delay="0"/>
                                  </p:stCondLst>
                                  <p:childTnLst>
                                    <p:cmd type="call" cmd="stop">
                                      <p:cBhvr>
                                        <p:cTn id="61" dur="1" fill="hold"/>
                                        <p:tgtEl>
                                          <p:spTgt spid="56"/>
                                        </p:tgtEl>
                                      </p:cBhvr>
                                    </p:cmd>
                                  </p:childTnLst>
                                </p:cTn>
                              </p:par>
                              <p:par>
                                <p:cTn id="62" presetID="1" presetClass="emph" presetSubtype="2" fill="hold" nodeType="withEffect">
                                  <p:stCondLst>
                                    <p:cond delay="0"/>
                                  </p:stCondLst>
                                  <p:childTnLst>
                                    <p:animClr clrSpc="rgb" dir="cw">
                                      <p:cBhvr>
                                        <p:cTn id="63" dur="750" fill="hold"/>
                                        <p:tgtEl>
                                          <p:spTgt spid="51"/>
                                        </p:tgtEl>
                                        <p:attrNameLst>
                                          <p:attrName>fillcolor</p:attrName>
                                        </p:attrNameLst>
                                      </p:cBhvr>
                                      <p:to>
                                        <a:schemeClr val="accent2"/>
                                      </p:to>
                                    </p:animClr>
                                    <p:set>
                                      <p:cBhvr>
                                        <p:cTn id="64" dur="750" fill="hold"/>
                                        <p:tgtEl>
                                          <p:spTgt spid="51"/>
                                        </p:tgtEl>
                                        <p:attrNameLst>
                                          <p:attrName>fill.type</p:attrName>
                                        </p:attrNameLst>
                                      </p:cBhvr>
                                      <p:to>
                                        <p:strVal val="solid"/>
                                      </p:to>
                                    </p:set>
                                    <p:set>
                                      <p:cBhvr>
                                        <p:cTn id="65" dur="750" fill="hold"/>
                                        <p:tgtEl>
                                          <p:spTgt spid="51"/>
                                        </p:tgtEl>
                                        <p:attrNameLst>
                                          <p:attrName>fill.on</p:attrName>
                                        </p:attrNameLst>
                                      </p:cBhvr>
                                      <p:to>
                                        <p:strVal val="true"/>
                                      </p:to>
                                    </p:set>
                                  </p:childTnLst>
                                </p:cTn>
                              </p:par>
                            </p:childTnLst>
                          </p:cTn>
                        </p:par>
                      </p:childTnLst>
                    </p:cTn>
                  </p:par>
                </p:childTnLst>
              </p:cTn>
              <p:nextCondLst>
                <p:cond evt="onClick" delay="0">
                  <p:tgtEl>
                    <p:spTgt spid="37"/>
                  </p:tgtEl>
                </p:cond>
              </p:nextCondLst>
            </p:seq>
          </p:childTnLst>
        </p:cTn>
      </p:par>
    </p:tnLst>
    <p:bldLst>
      <p:bldP spid="51" grpId="0" animBg="1"/>
      <p:bldP spid="52" grpId="0"/>
      <p:bldP spid="5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ackground image">
            <a:extLst>
              <a:ext uri="{FF2B5EF4-FFF2-40B4-BE49-F238E27FC236}">
                <a16:creationId xmlns:a16="http://schemas.microsoft.com/office/drawing/2014/main" id="{1230C834-D16D-47B9-8F74-29C0BF3B24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9" name="#sl-staticobject()" descr="Ein Bild, das Zeichnung enthält.&#10;&#10;Automatisch generierte Beschreibung">
            <a:extLst>
              <a:ext uri="{FF2B5EF4-FFF2-40B4-BE49-F238E27FC236}">
                <a16:creationId xmlns:a16="http://schemas.microsoft.com/office/drawing/2014/main" id="{96E638E8-D2F9-4D36-8C1A-B8BC253847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33690" y="6339900"/>
            <a:ext cx="1620186" cy="324037"/>
          </a:xfrm>
          <a:prstGeom prst="rect">
            <a:avLst/>
          </a:prstGeom>
        </p:spPr>
      </p:pic>
      <p:cxnSp>
        <p:nvCxnSpPr>
          <p:cNvPr id="54" name="Answer Line 2">
            <a:extLst>
              <a:ext uri="{FF2B5EF4-FFF2-40B4-BE49-F238E27FC236}">
                <a16:creationId xmlns:a16="http://schemas.microsoft.com/office/drawing/2014/main" id="{4B5767AD-D5A3-42E8-94D6-CC3C8423DF69}"/>
              </a:ext>
            </a:extLst>
          </p:cNvPr>
          <p:cNvCxnSpPr>
            <a:cxnSpLocks/>
          </p:cNvCxnSpPr>
          <p:nvPr/>
        </p:nvCxnSpPr>
        <p:spPr>
          <a:xfrm>
            <a:off x="2272" y="5782749"/>
            <a:ext cx="12192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5" name="Answer D">
            <a:extLst>
              <a:ext uri="{FF2B5EF4-FFF2-40B4-BE49-F238E27FC236}">
                <a16:creationId xmlns:a16="http://schemas.microsoft.com/office/drawing/2014/main" id="{63AD585E-E59E-4654-9EA7-4D03C089D3F1}"/>
              </a:ext>
            </a:extLst>
          </p:cNvPr>
          <p:cNvGrpSpPr/>
          <p:nvPr/>
        </p:nvGrpSpPr>
        <p:grpSpPr>
          <a:xfrm>
            <a:off x="6276671" y="5306896"/>
            <a:ext cx="4524162" cy="929685"/>
            <a:chOff x="1452892" y="4172004"/>
            <a:chExt cx="4524162" cy="929685"/>
          </a:xfrm>
        </p:grpSpPr>
        <p:sp>
          <p:nvSpPr>
            <p:cNvPr id="57" name="Background">
              <a:extLst>
                <a:ext uri="{FF2B5EF4-FFF2-40B4-BE49-F238E27FC236}">
                  <a16:creationId xmlns:a16="http://schemas.microsoft.com/office/drawing/2014/main" id="{36A76643-4BF8-4435-9B71-F6EE643CC045}"/>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D">
              <a:extLst>
                <a:ext uri="{FF2B5EF4-FFF2-40B4-BE49-F238E27FC236}">
                  <a16:creationId xmlns:a16="http://schemas.microsoft.com/office/drawing/2014/main" id="{8A95E103-8F66-4D64-A86B-5A8340642A19}"/>
                </a:ext>
              </a:extLst>
            </p:cNvPr>
            <p:cNvSpPr txBox="1"/>
            <p:nvPr/>
          </p:nvSpPr>
          <p:spPr>
            <a:xfrm>
              <a:off x="1717288" y="4381083"/>
              <a:ext cx="4966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D:</a:t>
              </a:r>
            </a:p>
          </p:txBody>
        </p:sp>
        <p:sp>
          <p:nvSpPr>
            <p:cNvPr id="59" name="#sl-pollanswer(3)">
              <a:extLst>
                <a:ext uri="{FF2B5EF4-FFF2-40B4-BE49-F238E27FC236}">
                  <a16:creationId xmlns:a16="http://schemas.microsoft.com/office/drawing/2014/main" id="{690873F6-EFE2-46C3-A7A3-6C2418344F6A}"/>
                </a:ext>
              </a:extLst>
            </p:cNvPr>
            <p:cNvSpPr txBox="1"/>
            <p:nvPr/>
          </p:nvSpPr>
          <p:spPr>
            <a:xfrm>
              <a:off x="2163338" y="4185359"/>
              <a:ext cx="3378818" cy="916330"/>
            </a:xfrm>
            <a:prstGeom prst="rect">
              <a:avLst/>
            </a:prstGeom>
            <a:no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Antarktis</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60" name="Answer C">
            <a:extLst>
              <a:ext uri="{FF2B5EF4-FFF2-40B4-BE49-F238E27FC236}">
                <a16:creationId xmlns:a16="http://schemas.microsoft.com/office/drawing/2014/main" id="{C6656839-03AB-4C47-9D6D-1723E4753444}"/>
              </a:ext>
            </a:extLst>
          </p:cNvPr>
          <p:cNvGrpSpPr/>
          <p:nvPr/>
        </p:nvGrpSpPr>
        <p:grpSpPr>
          <a:xfrm>
            <a:off x="1455164" y="5306896"/>
            <a:ext cx="4524162" cy="929685"/>
            <a:chOff x="1452892" y="4172004"/>
            <a:chExt cx="4524162" cy="929685"/>
          </a:xfrm>
        </p:grpSpPr>
        <p:sp>
          <p:nvSpPr>
            <p:cNvPr id="61" name="Background">
              <a:extLst>
                <a:ext uri="{FF2B5EF4-FFF2-40B4-BE49-F238E27FC236}">
                  <a16:creationId xmlns:a16="http://schemas.microsoft.com/office/drawing/2014/main" id="{CAF9EA78-6535-47A6-9C3D-151F26C5CB6D}"/>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C">
              <a:extLst>
                <a:ext uri="{FF2B5EF4-FFF2-40B4-BE49-F238E27FC236}">
                  <a16:creationId xmlns:a16="http://schemas.microsoft.com/office/drawing/2014/main" id="{0A42DF7F-9A81-403B-B6F2-BECB2A47D827}"/>
                </a:ext>
              </a:extLst>
            </p:cNvPr>
            <p:cNvSpPr txBox="1"/>
            <p:nvPr/>
          </p:nvSpPr>
          <p:spPr>
            <a:xfrm>
              <a:off x="1717288" y="4381083"/>
              <a:ext cx="51184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C:</a:t>
              </a:r>
            </a:p>
          </p:txBody>
        </p:sp>
        <p:sp>
          <p:nvSpPr>
            <p:cNvPr id="64" name="#sl-pollanswer(2)">
              <a:extLst>
                <a:ext uri="{FF2B5EF4-FFF2-40B4-BE49-F238E27FC236}">
                  <a16:creationId xmlns:a16="http://schemas.microsoft.com/office/drawing/2014/main" id="{985A755B-6005-4A92-9653-CCE85E8BBC24}"/>
                </a:ext>
              </a:extLst>
            </p:cNvPr>
            <p:cNvSpPr txBox="1"/>
            <p:nvPr/>
          </p:nvSpPr>
          <p:spPr>
            <a:xfrm>
              <a:off x="2163338" y="4185359"/>
              <a:ext cx="3378818" cy="916330"/>
            </a:xfrm>
            <a:prstGeom prst="rect">
              <a:avLst/>
            </a:prstGeom>
            <a:no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Asien</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cxnSp>
        <p:nvCxnSpPr>
          <p:cNvPr id="27" name="Answer Line 1">
            <a:extLst>
              <a:ext uri="{FF2B5EF4-FFF2-40B4-BE49-F238E27FC236}">
                <a16:creationId xmlns:a16="http://schemas.microsoft.com/office/drawing/2014/main" id="{4B8391AD-53B3-455B-B356-5D1B26BB9840}"/>
              </a:ext>
            </a:extLst>
          </p:cNvPr>
          <p:cNvCxnSpPr>
            <a:cxnSpLocks/>
          </p:cNvCxnSpPr>
          <p:nvPr/>
        </p:nvCxnSpPr>
        <p:spPr>
          <a:xfrm>
            <a:off x="0" y="4654534"/>
            <a:ext cx="12192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0" name="Answer B">
            <a:extLst>
              <a:ext uri="{FF2B5EF4-FFF2-40B4-BE49-F238E27FC236}">
                <a16:creationId xmlns:a16="http://schemas.microsoft.com/office/drawing/2014/main" id="{87DF6476-1EA0-4967-B884-76675F4E2440}"/>
              </a:ext>
            </a:extLst>
          </p:cNvPr>
          <p:cNvGrpSpPr/>
          <p:nvPr/>
        </p:nvGrpSpPr>
        <p:grpSpPr>
          <a:xfrm>
            <a:off x="6274399" y="4178681"/>
            <a:ext cx="4524162" cy="929685"/>
            <a:chOff x="1452892" y="4172004"/>
            <a:chExt cx="4524162" cy="929685"/>
          </a:xfrm>
          <a:solidFill>
            <a:srgbClr val="92D050"/>
          </a:solidFill>
        </p:grpSpPr>
        <p:sp>
          <p:nvSpPr>
            <p:cNvPr id="51" name="Background">
              <a:extLst>
                <a:ext uri="{FF2B5EF4-FFF2-40B4-BE49-F238E27FC236}">
                  <a16:creationId xmlns:a16="http://schemas.microsoft.com/office/drawing/2014/main" id="{F7D689C1-286B-42FD-85DC-C81EACAC8594}"/>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B">
              <a:extLst>
                <a:ext uri="{FF2B5EF4-FFF2-40B4-BE49-F238E27FC236}">
                  <a16:creationId xmlns:a16="http://schemas.microsoft.com/office/drawing/2014/main" id="{6D6450C5-C7F3-4402-92DB-4F89AAB195BB}"/>
                </a:ext>
              </a:extLst>
            </p:cNvPr>
            <p:cNvSpPr txBox="1"/>
            <p:nvPr/>
          </p:nvSpPr>
          <p:spPr>
            <a:xfrm>
              <a:off x="1717288" y="4381083"/>
              <a:ext cx="496626" cy="523220"/>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B:</a:t>
              </a:r>
            </a:p>
          </p:txBody>
        </p:sp>
        <p:sp>
          <p:nvSpPr>
            <p:cNvPr id="53" name="#sl-pollanswer(1)">
              <a:extLst>
                <a:ext uri="{FF2B5EF4-FFF2-40B4-BE49-F238E27FC236}">
                  <a16:creationId xmlns:a16="http://schemas.microsoft.com/office/drawing/2014/main" id="{86D18980-FBAC-44DB-AE96-DB042EF3060A}"/>
                </a:ext>
              </a:extLst>
            </p:cNvPr>
            <p:cNvSpPr txBox="1"/>
            <p:nvPr/>
          </p:nvSpPr>
          <p:spPr>
            <a:xfrm>
              <a:off x="2163338" y="4185359"/>
              <a:ext cx="3378818" cy="916330"/>
            </a:xfrm>
            <a:prstGeom prst="rect">
              <a:avLst/>
            </a:prstGeom>
            <a:grp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Amerika (Nord + Süd)</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4" name="Answer A">
            <a:extLst>
              <a:ext uri="{FF2B5EF4-FFF2-40B4-BE49-F238E27FC236}">
                <a16:creationId xmlns:a16="http://schemas.microsoft.com/office/drawing/2014/main" id="{462FB440-3802-4640-95E5-7E769F1888EB}"/>
              </a:ext>
            </a:extLst>
          </p:cNvPr>
          <p:cNvGrpSpPr/>
          <p:nvPr/>
        </p:nvGrpSpPr>
        <p:grpSpPr>
          <a:xfrm>
            <a:off x="1452892" y="4178681"/>
            <a:ext cx="4524162" cy="929684"/>
            <a:chOff x="1452892" y="4172004"/>
            <a:chExt cx="4524162" cy="929684"/>
          </a:xfrm>
          <a:solidFill>
            <a:schemeClr val="tx1"/>
          </a:solidFill>
        </p:grpSpPr>
        <p:sp>
          <p:nvSpPr>
            <p:cNvPr id="20" name="Background">
              <a:extLst>
                <a:ext uri="{FF2B5EF4-FFF2-40B4-BE49-F238E27FC236}">
                  <a16:creationId xmlns:a16="http://schemas.microsoft.com/office/drawing/2014/main" id="{60B15F66-6CF0-4909-A072-4B9CA4CA08D0}"/>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A">
              <a:extLst>
                <a:ext uri="{FF2B5EF4-FFF2-40B4-BE49-F238E27FC236}">
                  <a16:creationId xmlns:a16="http://schemas.microsoft.com/office/drawing/2014/main" id="{AF0BF5BB-760B-4D01-AAEE-BEDC070EF526}"/>
                </a:ext>
              </a:extLst>
            </p:cNvPr>
            <p:cNvSpPr txBox="1"/>
            <p:nvPr/>
          </p:nvSpPr>
          <p:spPr>
            <a:xfrm>
              <a:off x="1717288" y="4381083"/>
              <a:ext cx="446049" cy="523220"/>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A:</a:t>
              </a:r>
            </a:p>
          </p:txBody>
        </p:sp>
        <p:sp>
          <p:nvSpPr>
            <p:cNvPr id="38" name="#sl-pollanswer(0)">
              <a:extLst>
                <a:ext uri="{FF2B5EF4-FFF2-40B4-BE49-F238E27FC236}">
                  <a16:creationId xmlns:a16="http://schemas.microsoft.com/office/drawing/2014/main" id="{16388FA3-C0D9-410C-BAE2-A6485A7F9BED}"/>
                </a:ext>
              </a:extLst>
            </p:cNvPr>
            <p:cNvSpPr txBox="1"/>
            <p:nvPr/>
          </p:nvSpPr>
          <p:spPr>
            <a:xfrm>
              <a:off x="2163338" y="4185359"/>
              <a:ext cx="3378818" cy="870109"/>
            </a:xfrm>
            <a:prstGeom prst="rect">
              <a:avLst/>
            </a:prstGeom>
            <a:grp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Arial" panose="020B0604020202020204" pitchFamily="34" charset="0"/>
                  <a:cs typeface="Arial" panose="020B0604020202020204" pitchFamily="34" charset="0"/>
                </a:rPr>
                <a:t>Afrika</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14" name="Question">
            <a:extLst>
              <a:ext uri="{FF2B5EF4-FFF2-40B4-BE49-F238E27FC236}">
                <a16:creationId xmlns:a16="http://schemas.microsoft.com/office/drawing/2014/main" id="{C06F0B4B-66C1-4499-A17E-4B1853F266A4}"/>
              </a:ext>
            </a:extLst>
          </p:cNvPr>
          <p:cNvGrpSpPr/>
          <p:nvPr/>
        </p:nvGrpSpPr>
        <p:grpSpPr>
          <a:xfrm>
            <a:off x="0" y="2860778"/>
            <a:ext cx="12192000" cy="1136407"/>
            <a:chOff x="0" y="2860778"/>
            <a:chExt cx="12192000" cy="1136407"/>
          </a:xfrm>
        </p:grpSpPr>
        <p:cxnSp>
          <p:nvCxnSpPr>
            <p:cNvPr id="26" name="Line">
              <a:extLst>
                <a:ext uri="{FF2B5EF4-FFF2-40B4-BE49-F238E27FC236}">
                  <a16:creationId xmlns:a16="http://schemas.microsoft.com/office/drawing/2014/main" id="{D9A9127F-6A62-4E1D-BA5E-8DF80971DDEE}"/>
                </a:ext>
              </a:extLst>
            </p:cNvPr>
            <p:cNvCxnSpPr>
              <a:cxnSpLocks/>
            </p:cNvCxnSpPr>
            <p:nvPr/>
          </p:nvCxnSpPr>
          <p:spPr>
            <a:xfrm flipV="1">
              <a:off x="0" y="3429000"/>
              <a:ext cx="12192000" cy="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Background">
              <a:extLst>
                <a:ext uri="{FF2B5EF4-FFF2-40B4-BE49-F238E27FC236}">
                  <a16:creationId xmlns:a16="http://schemas.microsoft.com/office/drawing/2014/main" id="{72609FCE-9B2B-431D-A22F-C9C6C2B3DE82}"/>
                </a:ext>
              </a:extLst>
            </p:cNvPr>
            <p:cNvSpPr/>
            <p:nvPr/>
          </p:nvSpPr>
          <p:spPr>
            <a:xfrm>
              <a:off x="1452892" y="2860778"/>
              <a:ext cx="9342799" cy="1136407"/>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473"/>
                <a:gd name="connsiteY0" fmla="*/ 4868 h 9998"/>
                <a:gd name="connsiteX1" fmla="*/ 999 w 9473"/>
                <a:gd name="connsiteY1" fmla="*/ 1 h 9998"/>
                <a:gd name="connsiteX2" fmla="*/ 8015 w 9473"/>
                <a:gd name="connsiteY2" fmla="*/ 1 h 9998"/>
                <a:gd name="connsiteX3" fmla="*/ 9473 w 9473"/>
                <a:gd name="connsiteY3" fmla="*/ 5286 h 9998"/>
                <a:gd name="connsiteX4" fmla="*/ 7996 w 9473"/>
                <a:gd name="connsiteY4" fmla="*/ 9941 h 9998"/>
                <a:gd name="connsiteX5" fmla="*/ 999 w 9473"/>
                <a:gd name="connsiteY5" fmla="*/ 9986 h 9998"/>
                <a:gd name="connsiteX6" fmla="*/ 0 w 9473"/>
                <a:gd name="connsiteY6" fmla="*/ 4868 h 9998"/>
                <a:gd name="connsiteX0" fmla="*/ 0 w 10000"/>
                <a:gd name="connsiteY0" fmla="*/ 4869 h 10000"/>
                <a:gd name="connsiteX1" fmla="*/ 1055 w 10000"/>
                <a:gd name="connsiteY1" fmla="*/ 1 h 10000"/>
                <a:gd name="connsiteX2" fmla="*/ 8461 w 10000"/>
                <a:gd name="connsiteY2" fmla="*/ 1 h 10000"/>
                <a:gd name="connsiteX3" fmla="*/ 10000 w 10000"/>
                <a:gd name="connsiteY3" fmla="*/ 5287 h 10000"/>
                <a:gd name="connsiteX4" fmla="*/ 8441 w 10000"/>
                <a:gd name="connsiteY4" fmla="*/ 9943 h 10000"/>
                <a:gd name="connsiteX5" fmla="*/ 1055 w 10000"/>
                <a:gd name="connsiteY5" fmla="*/ 9988 h 10000"/>
                <a:gd name="connsiteX6" fmla="*/ 0 w 10000"/>
                <a:gd name="connsiteY6" fmla="*/ 4869 h 10000"/>
                <a:gd name="connsiteX0" fmla="*/ 0 w 10000"/>
                <a:gd name="connsiteY0" fmla="*/ 4869 h 10022"/>
                <a:gd name="connsiteX1" fmla="*/ 1055 w 10000"/>
                <a:gd name="connsiteY1" fmla="*/ 1 h 10022"/>
                <a:gd name="connsiteX2" fmla="*/ 8461 w 10000"/>
                <a:gd name="connsiteY2" fmla="*/ 1 h 10022"/>
                <a:gd name="connsiteX3" fmla="*/ 10000 w 10000"/>
                <a:gd name="connsiteY3" fmla="*/ 5287 h 10022"/>
                <a:gd name="connsiteX4" fmla="*/ 8441 w 10000"/>
                <a:gd name="connsiteY4" fmla="*/ 9943 h 10022"/>
                <a:gd name="connsiteX5" fmla="*/ 1055 w 10000"/>
                <a:gd name="connsiteY5" fmla="*/ 9988 h 10022"/>
                <a:gd name="connsiteX6" fmla="*/ 0 w 10000"/>
                <a:gd name="connsiteY6" fmla="*/ 4869 h 10022"/>
                <a:gd name="connsiteX0" fmla="*/ 0 w 10000"/>
                <a:gd name="connsiteY0" fmla="*/ 4869 h 10016"/>
                <a:gd name="connsiteX1" fmla="*/ 1055 w 10000"/>
                <a:gd name="connsiteY1" fmla="*/ 1 h 10016"/>
                <a:gd name="connsiteX2" fmla="*/ 8461 w 10000"/>
                <a:gd name="connsiteY2" fmla="*/ 1 h 10016"/>
                <a:gd name="connsiteX3" fmla="*/ 10000 w 10000"/>
                <a:gd name="connsiteY3" fmla="*/ 5287 h 10016"/>
                <a:gd name="connsiteX4" fmla="*/ 8441 w 10000"/>
                <a:gd name="connsiteY4" fmla="*/ 9943 h 10016"/>
                <a:gd name="connsiteX5" fmla="*/ 1055 w 10000"/>
                <a:gd name="connsiteY5" fmla="*/ 9988 h 10016"/>
                <a:gd name="connsiteX6" fmla="*/ 0 w 10000"/>
                <a:gd name="connsiteY6" fmla="*/ 4869 h 10016"/>
                <a:gd name="connsiteX0" fmla="*/ 0 w 9362"/>
                <a:gd name="connsiteY0" fmla="*/ 4869 h 10016"/>
                <a:gd name="connsiteX1" fmla="*/ 1055 w 9362"/>
                <a:gd name="connsiteY1" fmla="*/ 1 h 10016"/>
                <a:gd name="connsiteX2" fmla="*/ 8461 w 9362"/>
                <a:gd name="connsiteY2" fmla="*/ 1 h 10016"/>
                <a:gd name="connsiteX3" fmla="*/ 9362 w 9362"/>
                <a:gd name="connsiteY3" fmla="*/ 5454 h 10016"/>
                <a:gd name="connsiteX4" fmla="*/ 8441 w 9362"/>
                <a:gd name="connsiteY4" fmla="*/ 9943 h 10016"/>
                <a:gd name="connsiteX5" fmla="*/ 1055 w 9362"/>
                <a:gd name="connsiteY5" fmla="*/ 9988 h 10016"/>
                <a:gd name="connsiteX6" fmla="*/ 0 w 9362"/>
                <a:gd name="connsiteY6" fmla="*/ 4869 h 10016"/>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445 h 10000"/>
                <a:gd name="connsiteX4" fmla="*/ 9016 w 10087"/>
                <a:gd name="connsiteY4" fmla="*/ 9927 h 10000"/>
                <a:gd name="connsiteX5" fmla="*/ 1127 w 10087"/>
                <a:gd name="connsiteY5" fmla="*/ 9972 h 10000"/>
                <a:gd name="connsiteX6" fmla="*/ 0 w 10087"/>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445 h 10000"/>
                <a:gd name="connsiteX4" fmla="*/ 9016 w 10087"/>
                <a:gd name="connsiteY4" fmla="*/ 9927 h 10000"/>
                <a:gd name="connsiteX5" fmla="*/ 1127 w 10087"/>
                <a:gd name="connsiteY5" fmla="*/ 9972 h 10000"/>
                <a:gd name="connsiteX6" fmla="*/ 0 w 10087"/>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445 h 10000"/>
                <a:gd name="connsiteX4" fmla="*/ 9016 w 10087"/>
                <a:gd name="connsiteY4" fmla="*/ 9927 h 10000"/>
                <a:gd name="connsiteX5" fmla="*/ 1127 w 10087"/>
                <a:gd name="connsiteY5" fmla="*/ 9972 h 10000"/>
                <a:gd name="connsiteX6" fmla="*/ 0 w 10087"/>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362 h 10000"/>
                <a:gd name="connsiteX4" fmla="*/ 9016 w 10087"/>
                <a:gd name="connsiteY4" fmla="*/ 9927 h 10000"/>
                <a:gd name="connsiteX5" fmla="*/ 1127 w 10087"/>
                <a:gd name="connsiteY5" fmla="*/ 9972 h 10000"/>
                <a:gd name="connsiteX6" fmla="*/ 0 w 10087"/>
                <a:gd name="connsiteY6" fmla="*/ 4861 h 10000"/>
                <a:gd name="connsiteX0" fmla="*/ 0 w 10083"/>
                <a:gd name="connsiteY0" fmla="*/ 4861 h 10000"/>
                <a:gd name="connsiteX1" fmla="*/ 1127 w 10083"/>
                <a:gd name="connsiteY1" fmla="*/ 1 h 10000"/>
                <a:gd name="connsiteX2" fmla="*/ 9038 w 10083"/>
                <a:gd name="connsiteY2" fmla="*/ 1 h 10000"/>
                <a:gd name="connsiteX3" fmla="*/ 10083 w 10083"/>
                <a:gd name="connsiteY3" fmla="*/ 5039 h 10000"/>
                <a:gd name="connsiteX4" fmla="*/ 9016 w 10083"/>
                <a:gd name="connsiteY4" fmla="*/ 9927 h 10000"/>
                <a:gd name="connsiteX5" fmla="*/ 1127 w 10083"/>
                <a:gd name="connsiteY5" fmla="*/ 9972 h 10000"/>
                <a:gd name="connsiteX6" fmla="*/ 0 w 10083"/>
                <a:gd name="connsiteY6" fmla="*/ 4861 h 10000"/>
                <a:gd name="connsiteX0" fmla="*/ 0 w 10072"/>
                <a:gd name="connsiteY0" fmla="*/ 5076 h 10004"/>
                <a:gd name="connsiteX1" fmla="*/ 1116 w 10072"/>
                <a:gd name="connsiteY1" fmla="*/ 1 h 10004"/>
                <a:gd name="connsiteX2" fmla="*/ 9027 w 10072"/>
                <a:gd name="connsiteY2" fmla="*/ 1 h 10004"/>
                <a:gd name="connsiteX3" fmla="*/ 10072 w 10072"/>
                <a:gd name="connsiteY3" fmla="*/ 5039 h 10004"/>
                <a:gd name="connsiteX4" fmla="*/ 9005 w 10072"/>
                <a:gd name="connsiteY4" fmla="*/ 9927 h 10004"/>
                <a:gd name="connsiteX5" fmla="*/ 1116 w 10072"/>
                <a:gd name="connsiteY5" fmla="*/ 9972 h 10004"/>
                <a:gd name="connsiteX6" fmla="*/ 0 w 10072"/>
                <a:gd name="connsiteY6" fmla="*/ 5076 h 10004"/>
                <a:gd name="connsiteX0" fmla="*/ 0 w 10083"/>
                <a:gd name="connsiteY0" fmla="*/ 5004 h 10003"/>
                <a:gd name="connsiteX1" fmla="*/ 1127 w 10083"/>
                <a:gd name="connsiteY1" fmla="*/ 1 h 10003"/>
                <a:gd name="connsiteX2" fmla="*/ 9038 w 10083"/>
                <a:gd name="connsiteY2" fmla="*/ 1 h 10003"/>
                <a:gd name="connsiteX3" fmla="*/ 10083 w 10083"/>
                <a:gd name="connsiteY3" fmla="*/ 5039 h 10003"/>
                <a:gd name="connsiteX4" fmla="*/ 9016 w 10083"/>
                <a:gd name="connsiteY4" fmla="*/ 9927 h 10003"/>
                <a:gd name="connsiteX5" fmla="*/ 1127 w 10083"/>
                <a:gd name="connsiteY5" fmla="*/ 9972 h 10003"/>
                <a:gd name="connsiteX6" fmla="*/ 0 w 10083"/>
                <a:gd name="connsiteY6" fmla="*/ 5004 h 10003"/>
                <a:gd name="connsiteX0" fmla="*/ 0 w 10003"/>
                <a:gd name="connsiteY0" fmla="*/ 5281 h 10009"/>
                <a:gd name="connsiteX1" fmla="*/ 1047 w 10003"/>
                <a:gd name="connsiteY1" fmla="*/ 1 h 10009"/>
                <a:gd name="connsiteX2" fmla="*/ 8958 w 10003"/>
                <a:gd name="connsiteY2" fmla="*/ 1 h 10009"/>
                <a:gd name="connsiteX3" fmla="*/ 10003 w 10003"/>
                <a:gd name="connsiteY3" fmla="*/ 5039 h 10009"/>
                <a:gd name="connsiteX4" fmla="*/ 8936 w 10003"/>
                <a:gd name="connsiteY4" fmla="*/ 9927 h 10009"/>
                <a:gd name="connsiteX5" fmla="*/ 1047 w 10003"/>
                <a:gd name="connsiteY5" fmla="*/ 9972 h 10009"/>
                <a:gd name="connsiteX6" fmla="*/ 0 w 10003"/>
                <a:gd name="connsiteY6" fmla="*/ 5281 h 10009"/>
                <a:gd name="connsiteX0" fmla="*/ 0 w 10003"/>
                <a:gd name="connsiteY0" fmla="*/ 5142 h 10006"/>
                <a:gd name="connsiteX1" fmla="*/ 1047 w 10003"/>
                <a:gd name="connsiteY1" fmla="*/ 1 h 10006"/>
                <a:gd name="connsiteX2" fmla="*/ 8958 w 10003"/>
                <a:gd name="connsiteY2" fmla="*/ 1 h 10006"/>
                <a:gd name="connsiteX3" fmla="*/ 10003 w 10003"/>
                <a:gd name="connsiteY3" fmla="*/ 5039 h 10006"/>
                <a:gd name="connsiteX4" fmla="*/ 8936 w 10003"/>
                <a:gd name="connsiteY4" fmla="*/ 9927 h 10006"/>
                <a:gd name="connsiteX5" fmla="*/ 1047 w 10003"/>
                <a:gd name="connsiteY5" fmla="*/ 9972 h 10006"/>
                <a:gd name="connsiteX6" fmla="*/ 0 w 10003"/>
                <a:gd name="connsiteY6" fmla="*/ 5142 h 10006"/>
                <a:gd name="connsiteX0" fmla="*/ 0 w 10000"/>
                <a:gd name="connsiteY0" fmla="*/ 4893 h 10001"/>
                <a:gd name="connsiteX1" fmla="*/ 1044 w 10000"/>
                <a:gd name="connsiteY1" fmla="*/ 1 h 10001"/>
                <a:gd name="connsiteX2" fmla="*/ 8955 w 10000"/>
                <a:gd name="connsiteY2" fmla="*/ 1 h 10001"/>
                <a:gd name="connsiteX3" fmla="*/ 10000 w 10000"/>
                <a:gd name="connsiteY3" fmla="*/ 5039 h 10001"/>
                <a:gd name="connsiteX4" fmla="*/ 8933 w 10000"/>
                <a:gd name="connsiteY4" fmla="*/ 9927 h 10001"/>
                <a:gd name="connsiteX5" fmla="*/ 1044 w 10000"/>
                <a:gd name="connsiteY5" fmla="*/ 9972 h 10001"/>
                <a:gd name="connsiteX6" fmla="*/ 0 w 10000"/>
                <a:gd name="connsiteY6" fmla="*/ 4893 h 10001"/>
                <a:gd name="connsiteX0" fmla="*/ 0 w 10000"/>
                <a:gd name="connsiteY0" fmla="*/ 5018 h 10003"/>
                <a:gd name="connsiteX1" fmla="*/ 1044 w 10000"/>
                <a:gd name="connsiteY1" fmla="*/ 1 h 10003"/>
                <a:gd name="connsiteX2" fmla="*/ 8955 w 10000"/>
                <a:gd name="connsiteY2" fmla="*/ 1 h 10003"/>
                <a:gd name="connsiteX3" fmla="*/ 10000 w 10000"/>
                <a:gd name="connsiteY3" fmla="*/ 5039 h 10003"/>
                <a:gd name="connsiteX4" fmla="*/ 8933 w 10000"/>
                <a:gd name="connsiteY4" fmla="*/ 9927 h 10003"/>
                <a:gd name="connsiteX5" fmla="*/ 1044 w 10000"/>
                <a:gd name="connsiteY5" fmla="*/ 9972 h 10003"/>
                <a:gd name="connsiteX6" fmla="*/ 0 w 10000"/>
                <a:gd name="connsiteY6" fmla="*/ 5018 h 10003"/>
                <a:gd name="connsiteX0" fmla="*/ 0 w 10006"/>
                <a:gd name="connsiteY0" fmla="*/ 5045 h 10004"/>
                <a:gd name="connsiteX1" fmla="*/ 1050 w 10006"/>
                <a:gd name="connsiteY1" fmla="*/ 1 h 10004"/>
                <a:gd name="connsiteX2" fmla="*/ 8961 w 10006"/>
                <a:gd name="connsiteY2" fmla="*/ 1 h 10004"/>
                <a:gd name="connsiteX3" fmla="*/ 10006 w 10006"/>
                <a:gd name="connsiteY3" fmla="*/ 5039 h 10004"/>
                <a:gd name="connsiteX4" fmla="*/ 8939 w 10006"/>
                <a:gd name="connsiteY4" fmla="*/ 9927 h 10004"/>
                <a:gd name="connsiteX5" fmla="*/ 1050 w 10006"/>
                <a:gd name="connsiteY5" fmla="*/ 9972 h 10004"/>
                <a:gd name="connsiteX6" fmla="*/ 0 w 10006"/>
                <a:gd name="connsiteY6" fmla="*/ 5045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6" h="10004">
                  <a:moveTo>
                    <a:pt x="0" y="5045"/>
                  </a:moveTo>
                  <a:cubicBezTo>
                    <a:pt x="513" y="1631"/>
                    <a:pt x="122" y="86"/>
                    <a:pt x="1050" y="1"/>
                  </a:cubicBezTo>
                  <a:lnTo>
                    <a:pt x="8961" y="1"/>
                  </a:lnTo>
                  <a:cubicBezTo>
                    <a:pt x="9990" y="-16"/>
                    <a:pt x="9537" y="540"/>
                    <a:pt x="10006" y="5039"/>
                  </a:cubicBezTo>
                  <a:cubicBezTo>
                    <a:pt x="9608" y="9039"/>
                    <a:pt x="9872" y="10038"/>
                    <a:pt x="8939" y="9927"/>
                  </a:cubicBezTo>
                  <a:lnTo>
                    <a:pt x="1050" y="9972"/>
                  </a:lnTo>
                  <a:cubicBezTo>
                    <a:pt x="110" y="10230"/>
                    <a:pt x="521" y="8962"/>
                    <a:pt x="0" y="5045"/>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25000" noProof="0">
                <a:ln>
                  <a:noFill/>
                </a:ln>
                <a:solidFill>
                  <a:prstClr val="white"/>
                </a:solidFill>
                <a:effectLst/>
                <a:uLnTx/>
                <a:uFillTx/>
                <a:latin typeface="Calibri" panose="020F0502020204030204"/>
                <a:ea typeface="+mn-ea"/>
                <a:cs typeface="+mn-cs"/>
              </a:endParaRPr>
            </a:p>
          </p:txBody>
        </p:sp>
        <p:sp>
          <p:nvSpPr>
            <p:cNvPr id="47" name="#sl-pollquestion()">
              <a:extLst>
                <a:ext uri="{FF2B5EF4-FFF2-40B4-BE49-F238E27FC236}">
                  <a16:creationId xmlns:a16="http://schemas.microsoft.com/office/drawing/2014/main" id="{0B3C0AB6-E99F-4DFB-8A1B-814704AA4FC9}"/>
                </a:ext>
              </a:extLst>
            </p:cNvPr>
            <p:cNvSpPr txBox="1"/>
            <p:nvPr/>
          </p:nvSpPr>
          <p:spPr>
            <a:xfrm>
              <a:off x="1717288" y="2964701"/>
              <a:ext cx="8839255" cy="932341"/>
            </a:xfrm>
            <a:prstGeom prst="rect">
              <a:avLst/>
            </a:prstGeom>
            <a:noFill/>
          </p:spPr>
          <p:txBody>
            <a:bodyPr wrap="square" rtlCol="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Auf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welchem</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Kontinent</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leben die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meisten</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Katholik</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innen</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pSp>
      <p:grpSp>
        <p:nvGrpSpPr>
          <p:cNvPr id="12" name="Current Money Value">
            <a:extLst>
              <a:ext uri="{FF2B5EF4-FFF2-40B4-BE49-F238E27FC236}">
                <a16:creationId xmlns:a16="http://schemas.microsoft.com/office/drawing/2014/main" id="{F69BB7A5-CF27-44D2-A964-DF2E78088389}"/>
              </a:ext>
            </a:extLst>
          </p:cNvPr>
          <p:cNvGrpSpPr/>
          <p:nvPr/>
        </p:nvGrpSpPr>
        <p:grpSpPr>
          <a:xfrm>
            <a:off x="8618368" y="2322355"/>
            <a:ext cx="3573630" cy="347151"/>
            <a:chOff x="8618369" y="2322355"/>
            <a:chExt cx="3555791" cy="347151"/>
          </a:xfrm>
        </p:grpSpPr>
        <p:cxnSp>
          <p:nvCxnSpPr>
            <p:cNvPr id="49" name="Line">
              <a:extLst>
                <a:ext uri="{FF2B5EF4-FFF2-40B4-BE49-F238E27FC236}">
                  <a16:creationId xmlns:a16="http://schemas.microsoft.com/office/drawing/2014/main" id="{8E8A5C75-CFCA-4176-8EB0-4EB34F162D99}"/>
                </a:ext>
              </a:extLst>
            </p:cNvPr>
            <p:cNvCxnSpPr>
              <a:cxnSpLocks/>
              <a:stCxn id="48" idx="3"/>
            </p:cNvCxnSpPr>
            <p:nvPr/>
          </p:nvCxnSpPr>
          <p:spPr>
            <a:xfrm>
              <a:off x="10595809" y="2501848"/>
              <a:ext cx="157835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Background">
              <a:extLst>
                <a:ext uri="{FF2B5EF4-FFF2-40B4-BE49-F238E27FC236}">
                  <a16:creationId xmlns:a16="http://schemas.microsoft.com/office/drawing/2014/main" id="{12A54628-84A9-44CB-A81D-4C642051B35E}"/>
                </a:ext>
              </a:extLst>
            </p:cNvPr>
            <p:cNvSpPr/>
            <p:nvPr/>
          </p:nvSpPr>
          <p:spPr>
            <a:xfrm>
              <a:off x="8618369" y="2322355"/>
              <a:ext cx="1977440" cy="347151"/>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
              <a:extLst>
                <a:ext uri="{FF2B5EF4-FFF2-40B4-BE49-F238E27FC236}">
                  <a16:creationId xmlns:a16="http://schemas.microsoft.com/office/drawing/2014/main" id="{DBB8417C-BFDC-4C68-A750-8B0478B37A21}"/>
                </a:ext>
              </a:extLst>
            </p:cNvPr>
            <p:cNvSpPr txBox="1"/>
            <p:nvPr/>
          </p:nvSpPr>
          <p:spPr>
            <a:xfrm>
              <a:off x="8793584" y="2338239"/>
              <a:ext cx="1642634" cy="307777"/>
            </a:xfrm>
            <a:prstGeom prst="rect">
              <a:avLst/>
            </a:prstGeom>
            <a:noFill/>
          </p:spPr>
          <p:txBody>
            <a:bodyPr wrap="square" lIns="0" tIns="0" rIns="0" bIns="0" rtlCol="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000" b="1" dirty="0" err="1">
                  <a:solidFill>
                    <a:prstClr val="white"/>
                  </a:solidFill>
                  <a:latin typeface="Avenir Next LT Pro" panose="020B0504020202020204" pitchFamily="34" charset="0"/>
                  <a:cs typeface="Arial" panose="020B0604020202020204" pitchFamily="34" charset="0"/>
                </a:rPr>
                <a:t>Kaplänin</a:t>
              </a:r>
              <a:endParaRPr kumimoji="0" lang="en-US" sz="2000" b="1"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Arial" panose="020B0604020202020204" pitchFamily="34" charset="0"/>
              </a:endParaRPr>
            </a:p>
          </p:txBody>
        </p:sp>
      </p:grpSp>
      <p:pic>
        <p:nvPicPr>
          <p:cNvPr id="34" name="correct answer">
            <a:hlinkClick r:id="" action="ppaction://media"/>
            <a:extLst>
              <a:ext uri="{FF2B5EF4-FFF2-40B4-BE49-F238E27FC236}">
                <a16:creationId xmlns:a16="http://schemas.microsoft.com/office/drawing/2014/main" id="{D543C744-B988-423B-A5E0-4DCC28B5B61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318498" y="192768"/>
            <a:ext cx="609600" cy="609600"/>
          </a:xfrm>
          <a:prstGeom prst="rect">
            <a:avLst/>
          </a:prstGeom>
        </p:spPr>
      </p:pic>
      <p:pic>
        <p:nvPicPr>
          <p:cNvPr id="32" name="Grafik 31">
            <a:extLst>
              <a:ext uri="{FF2B5EF4-FFF2-40B4-BE49-F238E27FC236}">
                <a16:creationId xmlns:a16="http://schemas.microsoft.com/office/drawing/2014/main" id="{F4B5A1C4-F3D1-4BC0-96A0-A494EDFE7BD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86363" y="192276"/>
            <a:ext cx="2325017" cy="2325017"/>
          </a:xfrm>
          <a:prstGeom prst="rect">
            <a:avLst/>
          </a:prstGeom>
        </p:spPr>
      </p:pic>
    </p:spTree>
    <p:custDataLst>
      <p:tags r:id="rId1"/>
    </p:custDataLst>
    <p:extLst>
      <p:ext uri="{BB962C8B-B14F-4D97-AF65-F5344CB8AC3E}">
        <p14:creationId xmlns:p14="http://schemas.microsoft.com/office/powerpoint/2010/main" val="1205792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06"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Background">
            <a:extLst>
              <a:ext uri="{FF2B5EF4-FFF2-40B4-BE49-F238E27FC236}">
                <a16:creationId xmlns:a16="http://schemas.microsoft.com/office/drawing/2014/main" id="{8F212C43-53C1-42D8-A539-45C02A0CAA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SL Logo" descr="Ein Bild, das Zeichnung enthält.&#10;&#10;Automatisch generierte Beschreibung">
            <a:extLst>
              <a:ext uri="{FF2B5EF4-FFF2-40B4-BE49-F238E27FC236}">
                <a16:creationId xmlns:a16="http://schemas.microsoft.com/office/drawing/2014/main" id="{B14EA97D-AD57-45CD-A7B3-501F4005B4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33690" y="6339900"/>
            <a:ext cx="1620186" cy="324037"/>
          </a:xfrm>
          <a:prstGeom prst="rect">
            <a:avLst/>
          </a:prstGeom>
        </p:spPr>
      </p:pic>
      <p:sp>
        <p:nvSpPr>
          <p:cNvPr id="24" name="Auswahl" hidden="1">
            <a:extLst>
              <a:ext uri="{FF2B5EF4-FFF2-40B4-BE49-F238E27FC236}">
                <a16:creationId xmlns:a16="http://schemas.microsoft.com/office/drawing/2014/main" id="{BBCF988A-F59E-4D9E-BA5C-1F444E190200}"/>
              </a:ext>
            </a:extLst>
          </p:cNvPr>
          <p:cNvSpPr/>
          <p:nvPr/>
        </p:nvSpPr>
        <p:spPr>
          <a:xfrm>
            <a:off x="4747549" y="5469331"/>
            <a:ext cx="2696901" cy="347150"/>
          </a:xfrm>
          <a:prstGeom prst="roundRect">
            <a:avLst/>
          </a:prstGeom>
          <a:noFill/>
          <a:ln>
            <a:solidFill>
              <a:schemeClr val="bg1"/>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Question fininished indicator">
            <a:extLst>
              <a:ext uri="{FF2B5EF4-FFF2-40B4-BE49-F238E27FC236}">
                <a16:creationId xmlns:a16="http://schemas.microsoft.com/office/drawing/2014/main" id="{17A0C1AC-FF27-4F2B-9AE7-E9366F15B944}"/>
              </a:ext>
            </a:extLst>
          </p:cNvPr>
          <p:cNvSpPr/>
          <p:nvPr/>
        </p:nvSpPr>
        <p:spPr>
          <a:xfrm>
            <a:off x="5453750" y="5572758"/>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commerical break">
            <a:hlinkClick r:id="" action="ppaction://media"/>
            <a:extLst>
              <a:ext uri="{FF2B5EF4-FFF2-40B4-BE49-F238E27FC236}">
                <a16:creationId xmlns:a16="http://schemas.microsoft.com/office/drawing/2014/main" id="{632A26F9-7C17-417A-924E-FD32BEBEA89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319290" y="175202"/>
            <a:ext cx="595110" cy="595110"/>
          </a:xfrm>
          <a:prstGeom prst="rect">
            <a:avLst/>
          </a:prstGeom>
        </p:spPr>
      </p:pic>
      <p:sp>
        <p:nvSpPr>
          <p:cNvPr id="17" name="Question fininished indicator">
            <a:extLst>
              <a:ext uri="{FF2B5EF4-FFF2-40B4-BE49-F238E27FC236}">
                <a16:creationId xmlns:a16="http://schemas.microsoft.com/office/drawing/2014/main" id="{CF6E2A99-F392-4606-89CB-3AAF0B9F2B43}"/>
              </a:ext>
            </a:extLst>
          </p:cNvPr>
          <p:cNvSpPr/>
          <p:nvPr/>
        </p:nvSpPr>
        <p:spPr>
          <a:xfrm>
            <a:off x="5453750" y="4547946"/>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Question fininished indicator">
            <a:extLst>
              <a:ext uri="{FF2B5EF4-FFF2-40B4-BE49-F238E27FC236}">
                <a16:creationId xmlns:a16="http://schemas.microsoft.com/office/drawing/2014/main" id="{E8E39AF8-C30E-4F26-B0F6-DBB40000058C}"/>
              </a:ext>
            </a:extLst>
          </p:cNvPr>
          <p:cNvSpPr/>
          <p:nvPr/>
        </p:nvSpPr>
        <p:spPr>
          <a:xfrm>
            <a:off x="5454107" y="5242622"/>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Question fininished indicator">
            <a:extLst>
              <a:ext uri="{FF2B5EF4-FFF2-40B4-BE49-F238E27FC236}">
                <a16:creationId xmlns:a16="http://schemas.microsoft.com/office/drawing/2014/main" id="{D0857642-6923-4178-83B3-935CFA94526C}"/>
              </a:ext>
            </a:extLst>
          </p:cNvPr>
          <p:cNvSpPr/>
          <p:nvPr/>
        </p:nvSpPr>
        <p:spPr>
          <a:xfrm>
            <a:off x="5453750" y="4909882"/>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Anzeige">
            <a:extLst>
              <a:ext uri="{FF2B5EF4-FFF2-40B4-BE49-F238E27FC236}">
                <a16:creationId xmlns:a16="http://schemas.microsoft.com/office/drawing/2014/main" id="{24DCA8AC-D44E-4307-A402-D1663BED3544}"/>
              </a:ext>
            </a:extLst>
          </p:cNvPr>
          <p:cNvGrpSpPr/>
          <p:nvPr/>
        </p:nvGrpSpPr>
        <p:grpSpPr>
          <a:xfrm>
            <a:off x="4574771" y="585788"/>
            <a:ext cx="4162035" cy="5576408"/>
            <a:chOff x="8179724" y="826138"/>
            <a:chExt cx="3042459" cy="5674517"/>
          </a:xfrm>
        </p:grpSpPr>
        <p:sp>
          <p:nvSpPr>
            <p:cNvPr id="19" name="Rechteck 18">
              <a:extLst>
                <a:ext uri="{FF2B5EF4-FFF2-40B4-BE49-F238E27FC236}">
                  <a16:creationId xmlns:a16="http://schemas.microsoft.com/office/drawing/2014/main" id="{8C49600C-1809-4238-AF45-D546227603BC}"/>
                </a:ext>
              </a:extLst>
            </p:cNvPr>
            <p:cNvSpPr/>
            <p:nvPr/>
          </p:nvSpPr>
          <p:spPr>
            <a:xfrm>
              <a:off x="8179724" y="826138"/>
              <a:ext cx="3042459" cy="5674517"/>
            </a:xfrm>
            <a:prstGeom prst="rect">
              <a:avLst/>
            </a:prstGeom>
            <a:solidFill>
              <a:srgbClr val="080E1A"/>
            </a:solidFill>
            <a:ln>
              <a:no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nvGrpSpPr>
            <p:cNvPr id="20" name="Gruppieren 19">
              <a:extLst>
                <a:ext uri="{FF2B5EF4-FFF2-40B4-BE49-F238E27FC236}">
                  <a16:creationId xmlns:a16="http://schemas.microsoft.com/office/drawing/2014/main" id="{9E1EC23F-C0EA-4F96-BFF8-C21573E0DA31}"/>
                </a:ext>
              </a:extLst>
            </p:cNvPr>
            <p:cNvGrpSpPr/>
            <p:nvPr/>
          </p:nvGrpSpPr>
          <p:grpSpPr>
            <a:xfrm>
              <a:off x="8308204" y="1034262"/>
              <a:ext cx="2897412" cy="5261617"/>
              <a:chOff x="8107205" y="952551"/>
              <a:chExt cx="3641025" cy="5482401"/>
            </a:xfrm>
          </p:grpSpPr>
          <p:sp>
            <p:nvSpPr>
              <p:cNvPr id="22" name="Money">
                <a:extLst>
                  <a:ext uri="{FF2B5EF4-FFF2-40B4-BE49-F238E27FC236}">
                    <a16:creationId xmlns:a16="http://schemas.microsoft.com/office/drawing/2014/main" id="{A1AF99E6-D2F2-488D-AC04-551A6DFD3C32}"/>
                  </a:ext>
                </a:extLst>
              </p:cNvPr>
              <p:cNvSpPr txBox="1"/>
              <p:nvPr/>
            </p:nvSpPr>
            <p:spPr>
              <a:xfrm>
                <a:off x="9185998" y="952551"/>
                <a:ext cx="2562232" cy="5433450"/>
              </a:xfrm>
              <a:prstGeom prst="rect">
                <a:avLst/>
              </a:prstGeom>
              <a:noFill/>
            </p:spPr>
            <p:txBody>
              <a:bodyPr wrap="square" bIns="0" rtlCol="0">
                <a:spAutoFit/>
              </a:bodyPr>
              <a:lstStyle/>
              <a:p>
                <a:r>
                  <a:rPr lang="de-AT" sz="2200" b="1" dirty="0">
                    <a:solidFill>
                      <a:schemeClr val="bg1"/>
                    </a:solidFill>
                    <a:latin typeface="Avenir Next LT Pro" panose="020B0504020202020204" pitchFamily="34" charset="0"/>
                    <a:cs typeface="Arial" panose="020B0604020202020204" pitchFamily="34" charset="0"/>
                  </a:rPr>
                  <a:t>Pontifex Maxima</a:t>
                </a:r>
                <a:endParaRPr lang="de-AT" sz="2200" b="1" dirty="0">
                  <a:solidFill>
                    <a:srgbClr val="F88008"/>
                  </a:solidFill>
                  <a:latin typeface="Avenir Next LT Pro" panose="020B0504020202020204" pitchFamily="34" charset="0"/>
                  <a:cs typeface="Arial" panose="020B0604020202020204" pitchFamily="34" charset="0"/>
                </a:endParaRPr>
              </a:p>
              <a:p>
                <a:r>
                  <a:rPr lang="de-AT" sz="2200" b="1" dirty="0" err="1">
                    <a:solidFill>
                      <a:srgbClr val="F88008"/>
                    </a:solidFill>
                    <a:latin typeface="Avenir Next LT Pro" panose="020B0504020202020204" pitchFamily="34" charset="0"/>
                    <a:cs typeface="Arial" panose="020B0604020202020204" pitchFamily="34" charset="0"/>
                  </a:rPr>
                  <a:t>Kardinälin</a:t>
                </a:r>
                <a:endParaRPr lang="de-AT" sz="2200" b="1" dirty="0">
                  <a:solidFill>
                    <a:srgbClr val="F88008"/>
                  </a:solidFill>
                  <a:latin typeface="Avenir Next LT Pro" panose="020B0504020202020204" pitchFamily="34" charset="0"/>
                  <a:cs typeface="Arial" panose="020B0604020202020204" pitchFamily="34" charset="0"/>
                </a:endParaRPr>
              </a:p>
              <a:p>
                <a:r>
                  <a:rPr lang="de-AT" sz="2200" b="1" dirty="0" err="1">
                    <a:solidFill>
                      <a:srgbClr val="F88008"/>
                    </a:solidFill>
                    <a:latin typeface="Avenir Next LT Pro" panose="020B0504020202020204" pitchFamily="34" charset="0"/>
                    <a:cs typeface="Arial" panose="020B0604020202020204" pitchFamily="34" charset="0"/>
                  </a:rPr>
                  <a:t>Großerzbischöfin</a:t>
                </a:r>
                <a:endParaRPr lang="de-AT" sz="2200" b="1" dirty="0">
                  <a:solidFill>
                    <a:srgbClr val="F88008"/>
                  </a:solidFill>
                  <a:latin typeface="Avenir Next LT Pro" panose="020B0504020202020204" pitchFamily="34" charset="0"/>
                  <a:cs typeface="Arial" panose="020B0604020202020204" pitchFamily="34" charset="0"/>
                </a:endParaRPr>
              </a:p>
              <a:p>
                <a:r>
                  <a:rPr lang="de-AT" sz="2200" b="1" dirty="0">
                    <a:solidFill>
                      <a:srgbClr val="F88008"/>
                    </a:solidFill>
                    <a:latin typeface="Avenir Next LT Pro" panose="020B0504020202020204" pitchFamily="34" charset="0"/>
                    <a:cs typeface="Arial" panose="020B0604020202020204" pitchFamily="34" charset="0"/>
                  </a:rPr>
                  <a:t>Erzbischöfin</a:t>
                </a:r>
              </a:p>
              <a:p>
                <a:r>
                  <a:rPr lang="de-AT" sz="2200" b="1" dirty="0">
                    <a:solidFill>
                      <a:srgbClr val="F88008"/>
                    </a:solidFill>
                    <a:latin typeface="Avenir Next LT Pro" panose="020B0504020202020204" pitchFamily="34" charset="0"/>
                    <a:cs typeface="Arial" panose="020B0604020202020204" pitchFamily="34" charset="0"/>
                  </a:rPr>
                  <a:t>Diözesanbischöfin</a:t>
                </a:r>
              </a:p>
              <a:p>
                <a:r>
                  <a:rPr lang="de-AT" sz="2200" b="1" dirty="0">
                    <a:solidFill>
                      <a:schemeClr val="bg1"/>
                    </a:solidFill>
                    <a:latin typeface="Avenir Next LT Pro" panose="020B0504020202020204" pitchFamily="34" charset="0"/>
                    <a:cs typeface="Arial" panose="020B0604020202020204" pitchFamily="34" charset="0"/>
                  </a:rPr>
                  <a:t>Weihbischöfin</a:t>
                </a:r>
                <a:endParaRPr lang="de-AT" sz="2200" b="1" dirty="0">
                  <a:solidFill>
                    <a:srgbClr val="F88008"/>
                  </a:solidFill>
                  <a:latin typeface="Avenir Next LT Pro" panose="020B0504020202020204" pitchFamily="34" charset="0"/>
                  <a:cs typeface="Arial" panose="020B0604020202020204" pitchFamily="34" charset="0"/>
                </a:endParaRPr>
              </a:p>
              <a:p>
                <a:r>
                  <a:rPr lang="de-AT" sz="2200" b="1" dirty="0">
                    <a:solidFill>
                      <a:srgbClr val="F88008"/>
                    </a:solidFill>
                    <a:latin typeface="Avenir Next LT Pro" panose="020B0504020202020204" pitchFamily="34" charset="0"/>
                    <a:cs typeface="Arial" panose="020B0604020202020204" pitchFamily="34" charset="0"/>
                  </a:rPr>
                  <a:t>Vikarin</a:t>
                </a:r>
                <a:endParaRPr lang="de-AT" sz="2200" b="1" dirty="0">
                  <a:solidFill>
                    <a:schemeClr val="bg1"/>
                  </a:solidFill>
                  <a:latin typeface="Avenir Next LT Pro" panose="020B0504020202020204" pitchFamily="34" charset="0"/>
                  <a:cs typeface="Arial" panose="020B0604020202020204" pitchFamily="34" charset="0"/>
                </a:endParaRPr>
              </a:p>
              <a:p>
                <a:r>
                  <a:rPr lang="de-AT" sz="2200" b="1" dirty="0">
                    <a:solidFill>
                      <a:srgbClr val="F88008"/>
                    </a:solidFill>
                    <a:latin typeface="Avenir Next LT Pro" panose="020B0504020202020204" pitchFamily="34" charset="0"/>
                    <a:cs typeface="Arial" panose="020B0604020202020204" pitchFamily="34" charset="0"/>
                  </a:rPr>
                  <a:t>Prälatin</a:t>
                </a:r>
              </a:p>
              <a:p>
                <a:r>
                  <a:rPr lang="de-AT" sz="2200" b="1" dirty="0">
                    <a:solidFill>
                      <a:srgbClr val="F88008"/>
                    </a:solidFill>
                    <a:latin typeface="Avenir Next LT Pro" panose="020B0504020202020204" pitchFamily="34" charset="0"/>
                    <a:cs typeface="Arial" panose="020B0604020202020204" pitchFamily="34" charset="0"/>
                  </a:rPr>
                  <a:t>Dechantin</a:t>
                </a:r>
              </a:p>
              <a:p>
                <a:r>
                  <a:rPr lang="de-AT" sz="2200" b="1" dirty="0">
                    <a:solidFill>
                      <a:srgbClr val="F88008"/>
                    </a:solidFill>
                    <a:latin typeface="Avenir Next LT Pro" panose="020B0504020202020204" pitchFamily="34" charset="0"/>
                    <a:cs typeface="Arial" panose="020B0604020202020204" pitchFamily="34" charset="0"/>
                  </a:rPr>
                  <a:t>Pfarrerin</a:t>
                </a:r>
                <a:endParaRPr lang="de-AT" sz="2200" b="1" dirty="0">
                  <a:solidFill>
                    <a:schemeClr val="bg1"/>
                  </a:solidFill>
                  <a:latin typeface="Avenir Next LT Pro" panose="020B0504020202020204" pitchFamily="34" charset="0"/>
                  <a:cs typeface="Arial" panose="020B0604020202020204" pitchFamily="34" charset="0"/>
                </a:endParaRPr>
              </a:p>
              <a:p>
                <a:r>
                  <a:rPr lang="de-AT" sz="2200" b="1" dirty="0">
                    <a:solidFill>
                      <a:schemeClr val="bg1"/>
                    </a:solidFill>
                    <a:latin typeface="Avenir Next LT Pro" panose="020B0504020202020204" pitchFamily="34" charset="0"/>
                    <a:cs typeface="Arial" panose="020B0604020202020204" pitchFamily="34" charset="0"/>
                  </a:rPr>
                  <a:t>Priesterin</a:t>
                </a:r>
                <a:endParaRPr lang="de-AT" sz="2200" b="1" dirty="0">
                  <a:solidFill>
                    <a:srgbClr val="F88008"/>
                  </a:solidFill>
                  <a:latin typeface="Avenir Next LT Pro" panose="020B0504020202020204" pitchFamily="34" charset="0"/>
                  <a:cs typeface="Arial" panose="020B0604020202020204" pitchFamily="34" charset="0"/>
                </a:endParaRPr>
              </a:p>
              <a:p>
                <a:r>
                  <a:rPr lang="de-AT" sz="2200" b="1" dirty="0" err="1">
                    <a:solidFill>
                      <a:srgbClr val="F88008"/>
                    </a:solidFill>
                    <a:latin typeface="Avenir Next LT Pro" panose="020B0504020202020204" pitchFamily="34" charset="0"/>
                    <a:cs typeface="Arial" panose="020B0604020202020204" pitchFamily="34" charset="0"/>
                  </a:rPr>
                  <a:t>Kaplänin</a:t>
                </a:r>
                <a:endParaRPr lang="de-AT" sz="2200" b="1" dirty="0">
                  <a:solidFill>
                    <a:srgbClr val="F88008"/>
                  </a:solidFill>
                  <a:latin typeface="Avenir Next LT Pro" panose="020B0504020202020204" pitchFamily="34" charset="0"/>
                  <a:cs typeface="Arial" panose="020B0604020202020204" pitchFamily="34" charset="0"/>
                </a:endParaRPr>
              </a:p>
              <a:p>
                <a:r>
                  <a:rPr lang="de-AT" sz="2200" b="1" dirty="0">
                    <a:solidFill>
                      <a:srgbClr val="F88008"/>
                    </a:solidFill>
                    <a:latin typeface="Avenir Next LT Pro" panose="020B0504020202020204" pitchFamily="34" charset="0"/>
                    <a:cs typeface="Arial" panose="020B0604020202020204" pitchFamily="34" charset="0"/>
                  </a:rPr>
                  <a:t>Diakonin</a:t>
                </a:r>
              </a:p>
              <a:p>
                <a:r>
                  <a:rPr lang="de-AT" sz="2200" b="1" dirty="0">
                    <a:solidFill>
                      <a:srgbClr val="F88008"/>
                    </a:solidFill>
                    <a:latin typeface="Avenir Next LT Pro" panose="020B0504020202020204" pitchFamily="34" charset="0"/>
                    <a:cs typeface="Arial" panose="020B0604020202020204" pitchFamily="34" charset="0"/>
                  </a:rPr>
                  <a:t>Ministrantin</a:t>
                </a:r>
              </a:p>
              <a:p>
                <a:r>
                  <a:rPr lang="de-AT" sz="2200" b="1" dirty="0">
                    <a:solidFill>
                      <a:srgbClr val="F88008"/>
                    </a:solidFill>
                    <a:latin typeface="Avenir Next LT Pro" panose="020B0504020202020204" pitchFamily="34" charset="0"/>
                    <a:cs typeface="Arial" panose="020B0604020202020204" pitchFamily="34" charset="0"/>
                  </a:rPr>
                  <a:t>Lektorin</a:t>
                </a:r>
              </a:p>
            </p:txBody>
          </p:sp>
          <p:sp>
            <p:nvSpPr>
              <p:cNvPr id="27" name="Number">
                <a:extLst>
                  <a:ext uri="{FF2B5EF4-FFF2-40B4-BE49-F238E27FC236}">
                    <a16:creationId xmlns:a16="http://schemas.microsoft.com/office/drawing/2014/main" id="{153A7794-D8C2-4F84-BE92-484BBE5DD2F0}"/>
                  </a:ext>
                </a:extLst>
              </p:cNvPr>
              <p:cNvSpPr txBox="1"/>
              <p:nvPr/>
            </p:nvSpPr>
            <p:spPr>
              <a:xfrm>
                <a:off x="8107205" y="952551"/>
                <a:ext cx="998067" cy="5482401"/>
              </a:xfrm>
              <a:prstGeom prst="rect">
                <a:avLst/>
              </a:prstGeom>
              <a:noFill/>
            </p:spPr>
            <p:txBody>
              <a:bodyPr wrap="square" rtlCol="0">
                <a:spAutoFit/>
              </a:bodyPr>
              <a:lstStyle/>
              <a:p>
                <a:pPr algn="r"/>
                <a:r>
                  <a:rPr lang="de-AT" sz="2200" b="1">
                    <a:solidFill>
                      <a:schemeClr val="bg1"/>
                    </a:solidFill>
                    <a:latin typeface="Avenir Next LT Pro" panose="020B0504020202020204" pitchFamily="34" charset="0"/>
                    <a:cs typeface="Arial" panose="020B0604020202020204" pitchFamily="34" charset="0"/>
                  </a:rPr>
                  <a:t>15</a:t>
                </a:r>
              </a:p>
              <a:p>
                <a:pPr algn="r"/>
                <a:r>
                  <a:rPr lang="de-AT" sz="2200" b="1">
                    <a:solidFill>
                      <a:srgbClr val="F88008"/>
                    </a:solidFill>
                    <a:latin typeface="Avenir Next LT Pro" panose="020B0504020202020204" pitchFamily="34" charset="0"/>
                    <a:cs typeface="Arial" panose="020B0604020202020204" pitchFamily="34" charset="0"/>
                  </a:rPr>
                  <a:t>14</a:t>
                </a:r>
                <a:endParaRPr lang="de-AT" sz="2200" b="1" dirty="0">
                  <a:solidFill>
                    <a:srgbClr val="F88008"/>
                  </a:solidFill>
                  <a:latin typeface="Avenir Next LT Pro" panose="020B0504020202020204" pitchFamily="34" charset="0"/>
                  <a:cs typeface="Arial" panose="020B0604020202020204" pitchFamily="34" charset="0"/>
                </a:endParaRPr>
              </a:p>
              <a:p>
                <a:pPr algn="r"/>
                <a:r>
                  <a:rPr lang="de-AT" sz="2200" b="1" dirty="0">
                    <a:solidFill>
                      <a:srgbClr val="F88008"/>
                    </a:solidFill>
                    <a:latin typeface="Avenir Next LT Pro" panose="020B0504020202020204" pitchFamily="34" charset="0"/>
                    <a:cs typeface="Arial" panose="020B0604020202020204" pitchFamily="34" charset="0"/>
                  </a:rPr>
                  <a:t>13</a:t>
                </a:r>
              </a:p>
              <a:p>
                <a:pPr algn="r"/>
                <a:r>
                  <a:rPr lang="de-AT" sz="2200" b="1" dirty="0">
                    <a:solidFill>
                      <a:srgbClr val="F88008"/>
                    </a:solidFill>
                    <a:latin typeface="Avenir Next LT Pro" panose="020B0504020202020204" pitchFamily="34" charset="0"/>
                    <a:cs typeface="Arial" panose="020B0604020202020204" pitchFamily="34" charset="0"/>
                  </a:rPr>
                  <a:t>12</a:t>
                </a:r>
              </a:p>
              <a:p>
                <a:pPr algn="r"/>
                <a:r>
                  <a:rPr lang="de-AT" sz="2200" b="1" dirty="0">
                    <a:solidFill>
                      <a:srgbClr val="F88008"/>
                    </a:solidFill>
                    <a:latin typeface="Avenir Next LT Pro" panose="020B0504020202020204" pitchFamily="34" charset="0"/>
                    <a:cs typeface="Arial" panose="020B0604020202020204" pitchFamily="34" charset="0"/>
                  </a:rPr>
                  <a:t>11</a:t>
                </a:r>
              </a:p>
              <a:p>
                <a:pPr algn="r"/>
                <a:r>
                  <a:rPr lang="de-AT" sz="2200" b="1" dirty="0">
                    <a:solidFill>
                      <a:schemeClr val="bg1"/>
                    </a:solidFill>
                    <a:latin typeface="Avenir Next LT Pro" panose="020B0504020202020204" pitchFamily="34" charset="0"/>
                    <a:cs typeface="Arial" panose="020B0604020202020204" pitchFamily="34" charset="0"/>
                  </a:rPr>
                  <a:t>10</a:t>
                </a:r>
              </a:p>
              <a:p>
                <a:pPr algn="r"/>
                <a:r>
                  <a:rPr lang="de-AT" sz="2200" b="1" dirty="0">
                    <a:solidFill>
                      <a:srgbClr val="F88008"/>
                    </a:solidFill>
                    <a:latin typeface="Avenir Next LT Pro" panose="020B0504020202020204" pitchFamily="34" charset="0"/>
                    <a:cs typeface="Arial" panose="020B0604020202020204" pitchFamily="34" charset="0"/>
                  </a:rPr>
                  <a:t>9</a:t>
                </a:r>
              </a:p>
              <a:p>
                <a:pPr algn="r"/>
                <a:r>
                  <a:rPr lang="de-AT" sz="2200" b="1" dirty="0">
                    <a:solidFill>
                      <a:srgbClr val="F88008"/>
                    </a:solidFill>
                    <a:latin typeface="Avenir Next LT Pro" panose="020B0504020202020204" pitchFamily="34" charset="0"/>
                    <a:cs typeface="Arial" panose="020B0604020202020204" pitchFamily="34" charset="0"/>
                  </a:rPr>
                  <a:t>8</a:t>
                </a:r>
              </a:p>
              <a:p>
                <a:pPr algn="r"/>
                <a:r>
                  <a:rPr lang="de-AT" sz="2200" b="1" dirty="0">
                    <a:solidFill>
                      <a:srgbClr val="F88008"/>
                    </a:solidFill>
                    <a:latin typeface="Avenir Next LT Pro" panose="020B0504020202020204" pitchFamily="34" charset="0"/>
                    <a:cs typeface="Arial" panose="020B0604020202020204" pitchFamily="34" charset="0"/>
                  </a:rPr>
                  <a:t>7</a:t>
                </a:r>
              </a:p>
              <a:p>
                <a:pPr algn="r"/>
                <a:r>
                  <a:rPr lang="de-AT" sz="2200" b="1" dirty="0">
                    <a:solidFill>
                      <a:srgbClr val="F88008"/>
                    </a:solidFill>
                    <a:latin typeface="Avenir Next LT Pro" panose="020B0504020202020204" pitchFamily="34" charset="0"/>
                    <a:cs typeface="Arial" panose="020B0604020202020204" pitchFamily="34" charset="0"/>
                  </a:rPr>
                  <a:t>6</a:t>
                </a:r>
              </a:p>
              <a:p>
                <a:pPr algn="r"/>
                <a:r>
                  <a:rPr lang="de-AT" sz="2200" b="1" dirty="0">
                    <a:solidFill>
                      <a:schemeClr val="bg1"/>
                    </a:solidFill>
                    <a:latin typeface="Avenir Next LT Pro" panose="020B0504020202020204" pitchFamily="34" charset="0"/>
                    <a:cs typeface="Arial" panose="020B0604020202020204" pitchFamily="34" charset="0"/>
                  </a:rPr>
                  <a:t>5</a:t>
                </a:r>
              </a:p>
              <a:p>
                <a:pPr algn="r"/>
                <a:r>
                  <a:rPr lang="de-AT" sz="2200" b="1" dirty="0">
                    <a:solidFill>
                      <a:srgbClr val="F88008"/>
                    </a:solidFill>
                    <a:latin typeface="Avenir Next LT Pro" panose="020B0504020202020204" pitchFamily="34" charset="0"/>
                    <a:cs typeface="Arial" panose="020B0604020202020204" pitchFamily="34" charset="0"/>
                  </a:rPr>
                  <a:t>4</a:t>
                </a:r>
              </a:p>
              <a:p>
                <a:pPr algn="r"/>
                <a:r>
                  <a:rPr lang="de-AT" sz="2200" b="1" dirty="0">
                    <a:solidFill>
                      <a:srgbClr val="F88008"/>
                    </a:solidFill>
                    <a:latin typeface="Avenir Next LT Pro" panose="020B0504020202020204" pitchFamily="34" charset="0"/>
                    <a:cs typeface="Arial" panose="020B0604020202020204" pitchFamily="34" charset="0"/>
                  </a:rPr>
                  <a:t>3</a:t>
                </a:r>
              </a:p>
              <a:p>
                <a:pPr algn="r"/>
                <a:r>
                  <a:rPr lang="de-AT" sz="2200" b="1" dirty="0">
                    <a:solidFill>
                      <a:srgbClr val="F88008"/>
                    </a:solidFill>
                    <a:latin typeface="Avenir Next LT Pro" panose="020B0504020202020204" pitchFamily="34" charset="0"/>
                    <a:cs typeface="Arial" panose="020B0604020202020204" pitchFamily="34" charset="0"/>
                  </a:rPr>
                  <a:t>2</a:t>
                </a:r>
              </a:p>
              <a:p>
                <a:pPr algn="r"/>
                <a:r>
                  <a:rPr lang="de-AT" sz="2200" b="1" dirty="0">
                    <a:solidFill>
                      <a:srgbClr val="F88008"/>
                    </a:solidFill>
                    <a:latin typeface="Avenir Next LT Pro" panose="020B0504020202020204" pitchFamily="34" charset="0"/>
                    <a:cs typeface="Arial" panose="020B0604020202020204" pitchFamily="34" charset="0"/>
                  </a:rPr>
                  <a:t>1</a:t>
                </a:r>
              </a:p>
            </p:txBody>
          </p:sp>
        </p:grpSp>
      </p:grpSp>
      <p:sp>
        <p:nvSpPr>
          <p:cNvPr id="25" name="Answer background">
            <a:extLst>
              <a:ext uri="{FF2B5EF4-FFF2-40B4-BE49-F238E27FC236}">
                <a16:creationId xmlns:a16="http://schemas.microsoft.com/office/drawing/2014/main" id="{6FC013AC-61A8-4F05-B5AE-E7ED81DE4F5D}"/>
              </a:ext>
            </a:extLst>
          </p:cNvPr>
          <p:cNvSpPr/>
          <p:nvPr/>
        </p:nvSpPr>
        <p:spPr>
          <a:xfrm>
            <a:off x="5146550" y="4530181"/>
            <a:ext cx="2696901" cy="32469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a:solidFill>
              <a:schemeClr val="bg1"/>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6372999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afterEffect">
                                  <p:stCondLst>
                                    <p:cond delay="1000"/>
                                  </p:stCondLst>
                                  <p:childTnLst>
                                    <p:animMotion origin="layout" path="M 3.75E-6 -2.96296E-6 L 3.75E-6 -0.04491 " pathEditMode="relative" rAng="0" ptsTypes="AA">
                                      <p:cBhvr>
                                        <p:cTn id="6" dur="750" fill="hold"/>
                                        <p:tgtEl>
                                          <p:spTgt spid="24"/>
                                        </p:tgtEl>
                                        <p:attrNameLst>
                                          <p:attrName>ppt_x</p:attrName>
                                          <p:attrName>ppt_y</p:attrName>
                                        </p:attrNameLst>
                                      </p:cBhvr>
                                      <p:rCtr x="0" y="-2361"/>
                                    </p:animMotion>
                                  </p:childTnLst>
                                </p:cTn>
                              </p:par>
                            </p:childTnLst>
                          </p:cTn>
                        </p:par>
                        <p:par>
                          <p:cTn id="7" fill="hold">
                            <p:stCondLst>
                              <p:cond delay="1750"/>
                            </p:stCondLst>
                            <p:childTnLst>
                              <p:par>
                                <p:cTn id="8" presetID="42" presetClass="path" presetSubtype="0" accel="50000" decel="50000" fill="hold" grpId="1" nodeType="afterEffect">
                                  <p:stCondLst>
                                    <p:cond delay="1000"/>
                                  </p:stCondLst>
                                  <p:childTnLst>
                                    <p:animMotion origin="layout" path="M 3.75E-6 -0.0449 L 3.75E-6 -0.09074 " pathEditMode="relative" rAng="0" ptsTypes="AA">
                                      <p:cBhvr>
                                        <p:cTn id="9" dur="750" fill="hold"/>
                                        <p:tgtEl>
                                          <p:spTgt spid="24"/>
                                        </p:tgtEl>
                                        <p:attrNameLst>
                                          <p:attrName>ppt_x</p:attrName>
                                          <p:attrName>ppt_y</p:attrName>
                                        </p:attrNameLst>
                                      </p:cBhvr>
                                      <p:rCtr x="0" y="-2292"/>
                                    </p:animMotion>
                                  </p:childTnLst>
                                </p:cTn>
                              </p:par>
                              <p:par>
                                <p:cTn id="10" presetID="1" presetClass="mediacall" presetSubtype="0" fill="hold" nodeType="withEffect">
                                  <p:stCondLst>
                                    <p:cond delay="0"/>
                                  </p:stCondLst>
                                  <p:childTnLst>
                                    <p:cmd type="call" cmd="playFrom(0.0)">
                                      <p:cBhvr>
                                        <p:cTn id="11" dur="10684" fill="hold"/>
                                        <p:tgtEl>
                                          <p:spTgt spid="2"/>
                                        </p:tgtEl>
                                      </p:cBhvr>
                                    </p:cmd>
                                  </p:childTnLst>
                                </p:cTn>
                              </p:par>
                              <p:par>
                                <p:cTn id="12" presetID="64" presetClass="path" presetSubtype="0" accel="50000" decel="50000" fill="hold" grpId="0" nodeType="withEffect">
                                  <p:stCondLst>
                                    <p:cond delay="3000"/>
                                  </p:stCondLst>
                                  <p:childTnLst>
                                    <p:animMotion origin="layout" path="M 0 1.48148E-6 L -0.00026 -0.04746 " pathEditMode="relative" rAng="0" ptsTypes="AA">
                                      <p:cBhvr>
                                        <p:cTn id="13" dur="1000" fill="hold"/>
                                        <p:tgtEl>
                                          <p:spTgt spid="25"/>
                                        </p:tgtEl>
                                        <p:attrNameLst>
                                          <p:attrName>ppt_x</p:attrName>
                                          <p:attrName>ppt_y</p:attrName>
                                        </p:attrNameLst>
                                      </p:cBhvr>
                                      <p:rCtr x="-13" y="-2384"/>
                                    </p:animMotion>
                                  </p:childTnLst>
                                </p:cTn>
                              </p:par>
                              <p:par>
                                <p:cTn id="14" presetID="8" presetClass="entr" presetSubtype="32" fill="hold" grpId="0" nodeType="withEffect">
                                  <p:stCondLst>
                                    <p:cond delay="1000"/>
                                  </p:stCondLst>
                                  <p:childTnLst>
                                    <p:set>
                                      <p:cBhvr>
                                        <p:cTn id="15" dur="1" fill="hold">
                                          <p:stCondLst>
                                            <p:cond delay="0"/>
                                          </p:stCondLst>
                                        </p:cTn>
                                        <p:tgtEl>
                                          <p:spTgt spid="17"/>
                                        </p:tgtEl>
                                        <p:attrNameLst>
                                          <p:attrName>style.visibility</p:attrName>
                                        </p:attrNameLst>
                                      </p:cBhvr>
                                      <p:to>
                                        <p:strVal val="visible"/>
                                      </p:to>
                                    </p:set>
                                    <p:animEffect transition="in" filter="diamond(out)">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2"/>
                </p:tgtEl>
              </p:cMediaNode>
            </p:audio>
          </p:childTnLst>
        </p:cTn>
      </p:par>
    </p:tnLst>
    <p:bldLst>
      <p:bldP spid="24" grpId="0" animBg="1"/>
      <p:bldP spid="24" grpId="1" animBg="1"/>
      <p:bldP spid="17" grpId="0" animBg="1"/>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4" name="Background image">
            <a:extLst>
              <a:ext uri="{FF2B5EF4-FFF2-40B4-BE49-F238E27FC236}">
                <a16:creationId xmlns:a16="http://schemas.microsoft.com/office/drawing/2014/main" id="{4990300C-A9F1-4951-8985-EB8CD3503E2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5" name="#sl-staticobject()" descr="Ein Bild, das Zeichnung enthält.&#10;&#10;Automatisch generierte Beschreibung">
            <a:extLst>
              <a:ext uri="{FF2B5EF4-FFF2-40B4-BE49-F238E27FC236}">
                <a16:creationId xmlns:a16="http://schemas.microsoft.com/office/drawing/2014/main" id="{6C74AFA9-ADA2-47D7-8C4A-7EBD62C4B81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33690" y="6339900"/>
            <a:ext cx="1620186" cy="324037"/>
          </a:xfrm>
          <a:prstGeom prst="rect">
            <a:avLst/>
          </a:prstGeom>
        </p:spPr>
      </p:pic>
      <p:cxnSp>
        <p:nvCxnSpPr>
          <p:cNvPr id="54" name="Answer Line 2">
            <a:extLst>
              <a:ext uri="{FF2B5EF4-FFF2-40B4-BE49-F238E27FC236}">
                <a16:creationId xmlns:a16="http://schemas.microsoft.com/office/drawing/2014/main" id="{4B5767AD-D5A3-42E8-94D6-CC3C8423DF69}"/>
              </a:ext>
            </a:extLst>
          </p:cNvPr>
          <p:cNvCxnSpPr>
            <a:cxnSpLocks/>
          </p:cNvCxnSpPr>
          <p:nvPr/>
        </p:nvCxnSpPr>
        <p:spPr>
          <a:xfrm>
            <a:off x="2272" y="5782749"/>
            <a:ext cx="12192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5" name="Answer D">
            <a:extLst>
              <a:ext uri="{FF2B5EF4-FFF2-40B4-BE49-F238E27FC236}">
                <a16:creationId xmlns:a16="http://schemas.microsoft.com/office/drawing/2014/main" id="{63AD585E-E59E-4654-9EA7-4D03C089D3F1}"/>
              </a:ext>
            </a:extLst>
          </p:cNvPr>
          <p:cNvGrpSpPr/>
          <p:nvPr/>
        </p:nvGrpSpPr>
        <p:grpSpPr>
          <a:xfrm>
            <a:off x="6276671" y="5306896"/>
            <a:ext cx="4524162" cy="929685"/>
            <a:chOff x="1452892" y="4172004"/>
            <a:chExt cx="4524162" cy="929685"/>
          </a:xfrm>
        </p:grpSpPr>
        <p:sp>
          <p:nvSpPr>
            <p:cNvPr id="57" name="Background">
              <a:extLst>
                <a:ext uri="{FF2B5EF4-FFF2-40B4-BE49-F238E27FC236}">
                  <a16:creationId xmlns:a16="http://schemas.microsoft.com/office/drawing/2014/main" id="{36A76643-4BF8-4435-9B71-F6EE643CC045}"/>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D">
              <a:extLst>
                <a:ext uri="{FF2B5EF4-FFF2-40B4-BE49-F238E27FC236}">
                  <a16:creationId xmlns:a16="http://schemas.microsoft.com/office/drawing/2014/main" id="{8A95E103-8F66-4D64-A86B-5A8340642A19}"/>
                </a:ext>
              </a:extLst>
            </p:cNvPr>
            <p:cNvSpPr txBox="1"/>
            <p:nvPr/>
          </p:nvSpPr>
          <p:spPr>
            <a:xfrm>
              <a:off x="1717288" y="4381083"/>
              <a:ext cx="4966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D:</a:t>
              </a:r>
            </a:p>
          </p:txBody>
        </p:sp>
        <p:sp>
          <p:nvSpPr>
            <p:cNvPr id="59" name="#sl-pollanswer(3)">
              <a:extLst>
                <a:ext uri="{FF2B5EF4-FFF2-40B4-BE49-F238E27FC236}">
                  <a16:creationId xmlns:a16="http://schemas.microsoft.com/office/drawing/2014/main" id="{690873F6-EFE2-46C3-A7A3-6C2418344F6A}"/>
                </a:ext>
              </a:extLst>
            </p:cNvPr>
            <p:cNvSpPr txBox="1"/>
            <p:nvPr/>
          </p:nvSpPr>
          <p:spPr>
            <a:xfrm>
              <a:off x="2163338" y="4185359"/>
              <a:ext cx="3378818" cy="916330"/>
            </a:xfrm>
            <a:prstGeom prst="rect">
              <a:avLst/>
            </a:prstGeom>
            <a:no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prstClr val="white"/>
                  </a:solidFill>
                  <a:latin typeface="Arial" panose="020B0604020202020204" pitchFamily="34" charset="0"/>
                  <a:cs typeface="Arial" panose="020B0604020202020204" pitchFamily="34" charset="0"/>
                </a:rPr>
                <a:t>Lutherische</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60" name="Answer C">
            <a:extLst>
              <a:ext uri="{FF2B5EF4-FFF2-40B4-BE49-F238E27FC236}">
                <a16:creationId xmlns:a16="http://schemas.microsoft.com/office/drawing/2014/main" id="{C6656839-03AB-4C47-9D6D-1723E4753444}"/>
              </a:ext>
            </a:extLst>
          </p:cNvPr>
          <p:cNvGrpSpPr/>
          <p:nvPr/>
        </p:nvGrpSpPr>
        <p:grpSpPr>
          <a:xfrm>
            <a:off x="1455164" y="5306896"/>
            <a:ext cx="4524162" cy="929685"/>
            <a:chOff x="1452892" y="4172004"/>
            <a:chExt cx="4524162" cy="929685"/>
          </a:xfrm>
        </p:grpSpPr>
        <p:sp>
          <p:nvSpPr>
            <p:cNvPr id="61" name="Background">
              <a:extLst>
                <a:ext uri="{FF2B5EF4-FFF2-40B4-BE49-F238E27FC236}">
                  <a16:creationId xmlns:a16="http://schemas.microsoft.com/office/drawing/2014/main" id="{CAF9EA78-6535-47A6-9C3D-151F26C5CB6D}"/>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C">
              <a:extLst>
                <a:ext uri="{FF2B5EF4-FFF2-40B4-BE49-F238E27FC236}">
                  <a16:creationId xmlns:a16="http://schemas.microsoft.com/office/drawing/2014/main" id="{0A42DF7F-9A81-403B-B6F2-BECB2A47D827}"/>
                </a:ext>
              </a:extLst>
            </p:cNvPr>
            <p:cNvSpPr txBox="1"/>
            <p:nvPr/>
          </p:nvSpPr>
          <p:spPr>
            <a:xfrm>
              <a:off x="1717288" y="4381083"/>
              <a:ext cx="51184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C:</a:t>
              </a:r>
            </a:p>
          </p:txBody>
        </p:sp>
        <p:sp>
          <p:nvSpPr>
            <p:cNvPr id="64" name="#sl-pollanswer(2)">
              <a:extLst>
                <a:ext uri="{FF2B5EF4-FFF2-40B4-BE49-F238E27FC236}">
                  <a16:creationId xmlns:a16="http://schemas.microsoft.com/office/drawing/2014/main" id="{985A755B-6005-4A92-9653-CCE85E8BBC24}"/>
                </a:ext>
              </a:extLst>
            </p:cNvPr>
            <p:cNvSpPr txBox="1"/>
            <p:nvPr/>
          </p:nvSpPr>
          <p:spPr>
            <a:xfrm>
              <a:off x="2163338" y="4185359"/>
              <a:ext cx="3378818" cy="916330"/>
            </a:xfrm>
            <a:prstGeom prst="rect">
              <a:avLst/>
            </a:prstGeom>
            <a:no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Katholische</a:t>
              </a:r>
            </a:p>
          </p:txBody>
        </p:sp>
      </p:grpSp>
      <p:cxnSp>
        <p:nvCxnSpPr>
          <p:cNvPr id="27" name="Answer Line 1">
            <a:extLst>
              <a:ext uri="{FF2B5EF4-FFF2-40B4-BE49-F238E27FC236}">
                <a16:creationId xmlns:a16="http://schemas.microsoft.com/office/drawing/2014/main" id="{4B8391AD-53B3-455B-B356-5D1B26BB9840}"/>
              </a:ext>
            </a:extLst>
          </p:cNvPr>
          <p:cNvCxnSpPr>
            <a:cxnSpLocks/>
          </p:cNvCxnSpPr>
          <p:nvPr/>
        </p:nvCxnSpPr>
        <p:spPr>
          <a:xfrm>
            <a:off x="0" y="4654534"/>
            <a:ext cx="12192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Answer B Background">
            <a:extLst>
              <a:ext uri="{FF2B5EF4-FFF2-40B4-BE49-F238E27FC236}">
                <a16:creationId xmlns:a16="http://schemas.microsoft.com/office/drawing/2014/main" id="{F7D689C1-286B-42FD-85DC-C81EACAC8594}"/>
              </a:ext>
            </a:extLst>
          </p:cNvPr>
          <p:cNvSpPr/>
          <p:nvPr/>
        </p:nvSpPr>
        <p:spPr>
          <a:xfrm>
            <a:off x="6274399" y="4178681"/>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Answer B Indicator">
            <a:extLst>
              <a:ext uri="{FF2B5EF4-FFF2-40B4-BE49-F238E27FC236}">
                <a16:creationId xmlns:a16="http://schemas.microsoft.com/office/drawing/2014/main" id="{6D6450C5-C7F3-4402-92DB-4F89AAB195BB}"/>
              </a:ext>
            </a:extLst>
          </p:cNvPr>
          <p:cNvSpPr txBox="1"/>
          <p:nvPr/>
        </p:nvSpPr>
        <p:spPr>
          <a:xfrm>
            <a:off x="6538795" y="4387760"/>
            <a:ext cx="4966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B:</a:t>
            </a:r>
          </a:p>
        </p:txBody>
      </p:sp>
      <p:sp>
        <p:nvSpPr>
          <p:cNvPr id="53" name="#sl-pollanswer(1)">
            <a:extLst>
              <a:ext uri="{FF2B5EF4-FFF2-40B4-BE49-F238E27FC236}">
                <a16:creationId xmlns:a16="http://schemas.microsoft.com/office/drawing/2014/main" id="{86D18980-FBAC-44DB-AE96-DB042EF3060A}"/>
              </a:ext>
            </a:extLst>
          </p:cNvPr>
          <p:cNvSpPr txBox="1"/>
          <p:nvPr/>
        </p:nvSpPr>
        <p:spPr>
          <a:xfrm>
            <a:off x="6984845" y="4192036"/>
            <a:ext cx="3378818" cy="916330"/>
          </a:xfrm>
          <a:prstGeom prst="rect">
            <a:avLst/>
          </a:prstGeom>
          <a:no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noProof="0" dirty="0" err="1">
                <a:solidFill>
                  <a:prstClr val="white"/>
                </a:solidFill>
                <a:latin typeface="Arial" panose="020B0604020202020204" pitchFamily="34" charset="0"/>
                <a:cs typeface="Arial" panose="020B0604020202020204" pitchFamily="34" charset="0"/>
              </a:rPr>
              <a:t>Anglikanische</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7" name="Answer B Foreground">
            <a:extLst>
              <a:ext uri="{FF2B5EF4-FFF2-40B4-BE49-F238E27FC236}">
                <a16:creationId xmlns:a16="http://schemas.microsoft.com/office/drawing/2014/main" id="{490DF4C1-378D-4439-8996-0A1FBCF7335A}"/>
              </a:ext>
            </a:extLst>
          </p:cNvPr>
          <p:cNvSpPr/>
          <p:nvPr/>
        </p:nvSpPr>
        <p:spPr>
          <a:xfrm>
            <a:off x="6289112" y="4169735"/>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Answer A">
            <a:extLst>
              <a:ext uri="{FF2B5EF4-FFF2-40B4-BE49-F238E27FC236}">
                <a16:creationId xmlns:a16="http://schemas.microsoft.com/office/drawing/2014/main" id="{462FB440-3802-4640-95E5-7E769F1888EB}"/>
              </a:ext>
            </a:extLst>
          </p:cNvPr>
          <p:cNvGrpSpPr/>
          <p:nvPr/>
        </p:nvGrpSpPr>
        <p:grpSpPr>
          <a:xfrm>
            <a:off x="1452892" y="4178681"/>
            <a:ext cx="4524162" cy="929685"/>
            <a:chOff x="1452892" y="4172004"/>
            <a:chExt cx="4524162" cy="929685"/>
          </a:xfrm>
        </p:grpSpPr>
        <p:sp>
          <p:nvSpPr>
            <p:cNvPr id="20" name="Background">
              <a:extLst>
                <a:ext uri="{FF2B5EF4-FFF2-40B4-BE49-F238E27FC236}">
                  <a16:creationId xmlns:a16="http://schemas.microsoft.com/office/drawing/2014/main" id="{60B15F66-6CF0-4909-A072-4B9CA4CA08D0}"/>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A">
              <a:extLst>
                <a:ext uri="{FF2B5EF4-FFF2-40B4-BE49-F238E27FC236}">
                  <a16:creationId xmlns:a16="http://schemas.microsoft.com/office/drawing/2014/main" id="{AF0BF5BB-760B-4D01-AAEE-BEDC070EF526}"/>
                </a:ext>
              </a:extLst>
            </p:cNvPr>
            <p:cNvSpPr txBox="1"/>
            <p:nvPr/>
          </p:nvSpPr>
          <p:spPr>
            <a:xfrm>
              <a:off x="1717288" y="4381083"/>
              <a:ext cx="44604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A:</a:t>
              </a:r>
            </a:p>
          </p:txBody>
        </p:sp>
        <p:sp>
          <p:nvSpPr>
            <p:cNvPr id="38" name="#sl-pollanswer(0)">
              <a:extLst>
                <a:ext uri="{FF2B5EF4-FFF2-40B4-BE49-F238E27FC236}">
                  <a16:creationId xmlns:a16="http://schemas.microsoft.com/office/drawing/2014/main" id="{16388FA3-C0D9-410C-BAE2-A6485A7F9BED}"/>
                </a:ext>
              </a:extLst>
            </p:cNvPr>
            <p:cNvSpPr txBox="1"/>
            <p:nvPr/>
          </p:nvSpPr>
          <p:spPr>
            <a:xfrm>
              <a:off x="2163338" y="4185359"/>
              <a:ext cx="3378818" cy="916330"/>
            </a:xfrm>
            <a:prstGeom prst="rect">
              <a:avLst/>
            </a:prstGeom>
            <a:no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Altkatholische</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14" name="Question">
            <a:extLst>
              <a:ext uri="{FF2B5EF4-FFF2-40B4-BE49-F238E27FC236}">
                <a16:creationId xmlns:a16="http://schemas.microsoft.com/office/drawing/2014/main" id="{C06F0B4B-66C1-4499-A17E-4B1853F266A4}"/>
              </a:ext>
            </a:extLst>
          </p:cNvPr>
          <p:cNvGrpSpPr/>
          <p:nvPr/>
        </p:nvGrpSpPr>
        <p:grpSpPr>
          <a:xfrm>
            <a:off x="0" y="2860778"/>
            <a:ext cx="12192000" cy="1136407"/>
            <a:chOff x="0" y="2860778"/>
            <a:chExt cx="12192000" cy="1136407"/>
          </a:xfrm>
        </p:grpSpPr>
        <p:cxnSp>
          <p:nvCxnSpPr>
            <p:cNvPr id="26" name="Line">
              <a:extLst>
                <a:ext uri="{FF2B5EF4-FFF2-40B4-BE49-F238E27FC236}">
                  <a16:creationId xmlns:a16="http://schemas.microsoft.com/office/drawing/2014/main" id="{D9A9127F-6A62-4E1D-BA5E-8DF80971DDEE}"/>
                </a:ext>
              </a:extLst>
            </p:cNvPr>
            <p:cNvCxnSpPr>
              <a:cxnSpLocks/>
            </p:cNvCxnSpPr>
            <p:nvPr/>
          </p:nvCxnSpPr>
          <p:spPr>
            <a:xfrm flipV="1">
              <a:off x="0" y="3429000"/>
              <a:ext cx="12192000" cy="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Background">
              <a:extLst>
                <a:ext uri="{FF2B5EF4-FFF2-40B4-BE49-F238E27FC236}">
                  <a16:creationId xmlns:a16="http://schemas.microsoft.com/office/drawing/2014/main" id="{72609FCE-9B2B-431D-A22F-C9C6C2B3DE82}"/>
                </a:ext>
              </a:extLst>
            </p:cNvPr>
            <p:cNvSpPr/>
            <p:nvPr/>
          </p:nvSpPr>
          <p:spPr>
            <a:xfrm>
              <a:off x="1452892" y="2860778"/>
              <a:ext cx="9342799" cy="1136407"/>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473"/>
                <a:gd name="connsiteY0" fmla="*/ 4868 h 9998"/>
                <a:gd name="connsiteX1" fmla="*/ 999 w 9473"/>
                <a:gd name="connsiteY1" fmla="*/ 1 h 9998"/>
                <a:gd name="connsiteX2" fmla="*/ 8015 w 9473"/>
                <a:gd name="connsiteY2" fmla="*/ 1 h 9998"/>
                <a:gd name="connsiteX3" fmla="*/ 9473 w 9473"/>
                <a:gd name="connsiteY3" fmla="*/ 5286 h 9998"/>
                <a:gd name="connsiteX4" fmla="*/ 7996 w 9473"/>
                <a:gd name="connsiteY4" fmla="*/ 9941 h 9998"/>
                <a:gd name="connsiteX5" fmla="*/ 999 w 9473"/>
                <a:gd name="connsiteY5" fmla="*/ 9986 h 9998"/>
                <a:gd name="connsiteX6" fmla="*/ 0 w 9473"/>
                <a:gd name="connsiteY6" fmla="*/ 4868 h 9998"/>
                <a:gd name="connsiteX0" fmla="*/ 0 w 10000"/>
                <a:gd name="connsiteY0" fmla="*/ 4869 h 10000"/>
                <a:gd name="connsiteX1" fmla="*/ 1055 w 10000"/>
                <a:gd name="connsiteY1" fmla="*/ 1 h 10000"/>
                <a:gd name="connsiteX2" fmla="*/ 8461 w 10000"/>
                <a:gd name="connsiteY2" fmla="*/ 1 h 10000"/>
                <a:gd name="connsiteX3" fmla="*/ 10000 w 10000"/>
                <a:gd name="connsiteY3" fmla="*/ 5287 h 10000"/>
                <a:gd name="connsiteX4" fmla="*/ 8441 w 10000"/>
                <a:gd name="connsiteY4" fmla="*/ 9943 h 10000"/>
                <a:gd name="connsiteX5" fmla="*/ 1055 w 10000"/>
                <a:gd name="connsiteY5" fmla="*/ 9988 h 10000"/>
                <a:gd name="connsiteX6" fmla="*/ 0 w 10000"/>
                <a:gd name="connsiteY6" fmla="*/ 4869 h 10000"/>
                <a:gd name="connsiteX0" fmla="*/ 0 w 10000"/>
                <a:gd name="connsiteY0" fmla="*/ 4869 h 10022"/>
                <a:gd name="connsiteX1" fmla="*/ 1055 w 10000"/>
                <a:gd name="connsiteY1" fmla="*/ 1 h 10022"/>
                <a:gd name="connsiteX2" fmla="*/ 8461 w 10000"/>
                <a:gd name="connsiteY2" fmla="*/ 1 h 10022"/>
                <a:gd name="connsiteX3" fmla="*/ 10000 w 10000"/>
                <a:gd name="connsiteY3" fmla="*/ 5287 h 10022"/>
                <a:gd name="connsiteX4" fmla="*/ 8441 w 10000"/>
                <a:gd name="connsiteY4" fmla="*/ 9943 h 10022"/>
                <a:gd name="connsiteX5" fmla="*/ 1055 w 10000"/>
                <a:gd name="connsiteY5" fmla="*/ 9988 h 10022"/>
                <a:gd name="connsiteX6" fmla="*/ 0 w 10000"/>
                <a:gd name="connsiteY6" fmla="*/ 4869 h 10022"/>
                <a:gd name="connsiteX0" fmla="*/ 0 w 10000"/>
                <a:gd name="connsiteY0" fmla="*/ 4869 h 10016"/>
                <a:gd name="connsiteX1" fmla="*/ 1055 w 10000"/>
                <a:gd name="connsiteY1" fmla="*/ 1 h 10016"/>
                <a:gd name="connsiteX2" fmla="*/ 8461 w 10000"/>
                <a:gd name="connsiteY2" fmla="*/ 1 h 10016"/>
                <a:gd name="connsiteX3" fmla="*/ 10000 w 10000"/>
                <a:gd name="connsiteY3" fmla="*/ 5287 h 10016"/>
                <a:gd name="connsiteX4" fmla="*/ 8441 w 10000"/>
                <a:gd name="connsiteY4" fmla="*/ 9943 h 10016"/>
                <a:gd name="connsiteX5" fmla="*/ 1055 w 10000"/>
                <a:gd name="connsiteY5" fmla="*/ 9988 h 10016"/>
                <a:gd name="connsiteX6" fmla="*/ 0 w 10000"/>
                <a:gd name="connsiteY6" fmla="*/ 4869 h 10016"/>
                <a:gd name="connsiteX0" fmla="*/ 0 w 9362"/>
                <a:gd name="connsiteY0" fmla="*/ 4869 h 10016"/>
                <a:gd name="connsiteX1" fmla="*/ 1055 w 9362"/>
                <a:gd name="connsiteY1" fmla="*/ 1 h 10016"/>
                <a:gd name="connsiteX2" fmla="*/ 8461 w 9362"/>
                <a:gd name="connsiteY2" fmla="*/ 1 h 10016"/>
                <a:gd name="connsiteX3" fmla="*/ 9362 w 9362"/>
                <a:gd name="connsiteY3" fmla="*/ 5454 h 10016"/>
                <a:gd name="connsiteX4" fmla="*/ 8441 w 9362"/>
                <a:gd name="connsiteY4" fmla="*/ 9943 h 10016"/>
                <a:gd name="connsiteX5" fmla="*/ 1055 w 9362"/>
                <a:gd name="connsiteY5" fmla="*/ 9988 h 10016"/>
                <a:gd name="connsiteX6" fmla="*/ 0 w 9362"/>
                <a:gd name="connsiteY6" fmla="*/ 4869 h 10016"/>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445 h 10000"/>
                <a:gd name="connsiteX4" fmla="*/ 9016 w 10087"/>
                <a:gd name="connsiteY4" fmla="*/ 9927 h 10000"/>
                <a:gd name="connsiteX5" fmla="*/ 1127 w 10087"/>
                <a:gd name="connsiteY5" fmla="*/ 9972 h 10000"/>
                <a:gd name="connsiteX6" fmla="*/ 0 w 10087"/>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445 h 10000"/>
                <a:gd name="connsiteX4" fmla="*/ 9016 w 10087"/>
                <a:gd name="connsiteY4" fmla="*/ 9927 h 10000"/>
                <a:gd name="connsiteX5" fmla="*/ 1127 w 10087"/>
                <a:gd name="connsiteY5" fmla="*/ 9972 h 10000"/>
                <a:gd name="connsiteX6" fmla="*/ 0 w 10087"/>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445 h 10000"/>
                <a:gd name="connsiteX4" fmla="*/ 9016 w 10087"/>
                <a:gd name="connsiteY4" fmla="*/ 9927 h 10000"/>
                <a:gd name="connsiteX5" fmla="*/ 1127 w 10087"/>
                <a:gd name="connsiteY5" fmla="*/ 9972 h 10000"/>
                <a:gd name="connsiteX6" fmla="*/ 0 w 10087"/>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362 h 10000"/>
                <a:gd name="connsiteX4" fmla="*/ 9016 w 10087"/>
                <a:gd name="connsiteY4" fmla="*/ 9927 h 10000"/>
                <a:gd name="connsiteX5" fmla="*/ 1127 w 10087"/>
                <a:gd name="connsiteY5" fmla="*/ 9972 h 10000"/>
                <a:gd name="connsiteX6" fmla="*/ 0 w 10087"/>
                <a:gd name="connsiteY6" fmla="*/ 4861 h 10000"/>
                <a:gd name="connsiteX0" fmla="*/ 0 w 10083"/>
                <a:gd name="connsiteY0" fmla="*/ 4861 h 10000"/>
                <a:gd name="connsiteX1" fmla="*/ 1127 w 10083"/>
                <a:gd name="connsiteY1" fmla="*/ 1 h 10000"/>
                <a:gd name="connsiteX2" fmla="*/ 9038 w 10083"/>
                <a:gd name="connsiteY2" fmla="*/ 1 h 10000"/>
                <a:gd name="connsiteX3" fmla="*/ 10083 w 10083"/>
                <a:gd name="connsiteY3" fmla="*/ 5039 h 10000"/>
                <a:gd name="connsiteX4" fmla="*/ 9016 w 10083"/>
                <a:gd name="connsiteY4" fmla="*/ 9927 h 10000"/>
                <a:gd name="connsiteX5" fmla="*/ 1127 w 10083"/>
                <a:gd name="connsiteY5" fmla="*/ 9972 h 10000"/>
                <a:gd name="connsiteX6" fmla="*/ 0 w 10083"/>
                <a:gd name="connsiteY6" fmla="*/ 4861 h 10000"/>
                <a:gd name="connsiteX0" fmla="*/ 0 w 10072"/>
                <a:gd name="connsiteY0" fmla="*/ 5076 h 10004"/>
                <a:gd name="connsiteX1" fmla="*/ 1116 w 10072"/>
                <a:gd name="connsiteY1" fmla="*/ 1 h 10004"/>
                <a:gd name="connsiteX2" fmla="*/ 9027 w 10072"/>
                <a:gd name="connsiteY2" fmla="*/ 1 h 10004"/>
                <a:gd name="connsiteX3" fmla="*/ 10072 w 10072"/>
                <a:gd name="connsiteY3" fmla="*/ 5039 h 10004"/>
                <a:gd name="connsiteX4" fmla="*/ 9005 w 10072"/>
                <a:gd name="connsiteY4" fmla="*/ 9927 h 10004"/>
                <a:gd name="connsiteX5" fmla="*/ 1116 w 10072"/>
                <a:gd name="connsiteY5" fmla="*/ 9972 h 10004"/>
                <a:gd name="connsiteX6" fmla="*/ 0 w 10072"/>
                <a:gd name="connsiteY6" fmla="*/ 5076 h 10004"/>
                <a:gd name="connsiteX0" fmla="*/ 0 w 10083"/>
                <a:gd name="connsiteY0" fmla="*/ 5004 h 10003"/>
                <a:gd name="connsiteX1" fmla="*/ 1127 w 10083"/>
                <a:gd name="connsiteY1" fmla="*/ 1 h 10003"/>
                <a:gd name="connsiteX2" fmla="*/ 9038 w 10083"/>
                <a:gd name="connsiteY2" fmla="*/ 1 h 10003"/>
                <a:gd name="connsiteX3" fmla="*/ 10083 w 10083"/>
                <a:gd name="connsiteY3" fmla="*/ 5039 h 10003"/>
                <a:gd name="connsiteX4" fmla="*/ 9016 w 10083"/>
                <a:gd name="connsiteY4" fmla="*/ 9927 h 10003"/>
                <a:gd name="connsiteX5" fmla="*/ 1127 w 10083"/>
                <a:gd name="connsiteY5" fmla="*/ 9972 h 10003"/>
                <a:gd name="connsiteX6" fmla="*/ 0 w 10083"/>
                <a:gd name="connsiteY6" fmla="*/ 5004 h 10003"/>
                <a:gd name="connsiteX0" fmla="*/ 0 w 10003"/>
                <a:gd name="connsiteY0" fmla="*/ 5281 h 10009"/>
                <a:gd name="connsiteX1" fmla="*/ 1047 w 10003"/>
                <a:gd name="connsiteY1" fmla="*/ 1 h 10009"/>
                <a:gd name="connsiteX2" fmla="*/ 8958 w 10003"/>
                <a:gd name="connsiteY2" fmla="*/ 1 h 10009"/>
                <a:gd name="connsiteX3" fmla="*/ 10003 w 10003"/>
                <a:gd name="connsiteY3" fmla="*/ 5039 h 10009"/>
                <a:gd name="connsiteX4" fmla="*/ 8936 w 10003"/>
                <a:gd name="connsiteY4" fmla="*/ 9927 h 10009"/>
                <a:gd name="connsiteX5" fmla="*/ 1047 w 10003"/>
                <a:gd name="connsiteY5" fmla="*/ 9972 h 10009"/>
                <a:gd name="connsiteX6" fmla="*/ 0 w 10003"/>
                <a:gd name="connsiteY6" fmla="*/ 5281 h 10009"/>
                <a:gd name="connsiteX0" fmla="*/ 0 w 10003"/>
                <a:gd name="connsiteY0" fmla="*/ 5142 h 10006"/>
                <a:gd name="connsiteX1" fmla="*/ 1047 w 10003"/>
                <a:gd name="connsiteY1" fmla="*/ 1 h 10006"/>
                <a:gd name="connsiteX2" fmla="*/ 8958 w 10003"/>
                <a:gd name="connsiteY2" fmla="*/ 1 h 10006"/>
                <a:gd name="connsiteX3" fmla="*/ 10003 w 10003"/>
                <a:gd name="connsiteY3" fmla="*/ 5039 h 10006"/>
                <a:gd name="connsiteX4" fmla="*/ 8936 w 10003"/>
                <a:gd name="connsiteY4" fmla="*/ 9927 h 10006"/>
                <a:gd name="connsiteX5" fmla="*/ 1047 w 10003"/>
                <a:gd name="connsiteY5" fmla="*/ 9972 h 10006"/>
                <a:gd name="connsiteX6" fmla="*/ 0 w 10003"/>
                <a:gd name="connsiteY6" fmla="*/ 5142 h 10006"/>
                <a:gd name="connsiteX0" fmla="*/ 0 w 10000"/>
                <a:gd name="connsiteY0" fmla="*/ 4893 h 10001"/>
                <a:gd name="connsiteX1" fmla="*/ 1044 w 10000"/>
                <a:gd name="connsiteY1" fmla="*/ 1 h 10001"/>
                <a:gd name="connsiteX2" fmla="*/ 8955 w 10000"/>
                <a:gd name="connsiteY2" fmla="*/ 1 h 10001"/>
                <a:gd name="connsiteX3" fmla="*/ 10000 w 10000"/>
                <a:gd name="connsiteY3" fmla="*/ 5039 h 10001"/>
                <a:gd name="connsiteX4" fmla="*/ 8933 w 10000"/>
                <a:gd name="connsiteY4" fmla="*/ 9927 h 10001"/>
                <a:gd name="connsiteX5" fmla="*/ 1044 w 10000"/>
                <a:gd name="connsiteY5" fmla="*/ 9972 h 10001"/>
                <a:gd name="connsiteX6" fmla="*/ 0 w 10000"/>
                <a:gd name="connsiteY6" fmla="*/ 4893 h 10001"/>
                <a:gd name="connsiteX0" fmla="*/ 0 w 10000"/>
                <a:gd name="connsiteY0" fmla="*/ 5018 h 10003"/>
                <a:gd name="connsiteX1" fmla="*/ 1044 w 10000"/>
                <a:gd name="connsiteY1" fmla="*/ 1 h 10003"/>
                <a:gd name="connsiteX2" fmla="*/ 8955 w 10000"/>
                <a:gd name="connsiteY2" fmla="*/ 1 h 10003"/>
                <a:gd name="connsiteX3" fmla="*/ 10000 w 10000"/>
                <a:gd name="connsiteY3" fmla="*/ 5039 h 10003"/>
                <a:gd name="connsiteX4" fmla="*/ 8933 w 10000"/>
                <a:gd name="connsiteY4" fmla="*/ 9927 h 10003"/>
                <a:gd name="connsiteX5" fmla="*/ 1044 w 10000"/>
                <a:gd name="connsiteY5" fmla="*/ 9972 h 10003"/>
                <a:gd name="connsiteX6" fmla="*/ 0 w 10000"/>
                <a:gd name="connsiteY6" fmla="*/ 5018 h 10003"/>
                <a:gd name="connsiteX0" fmla="*/ 0 w 10006"/>
                <a:gd name="connsiteY0" fmla="*/ 5045 h 10004"/>
                <a:gd name="connsiteX1" fmla="*/ 1050 w 10006"/>
                <a:gd name="connsiteY1" fmla="*/ 1 h 10004"/>
                <a:gd name="connsiteX2" fmla="*/ 8961 w 10006"/>
                <a:gd name="connsiteY2" fmla="*/ 1 h 10004"/>
                <a:gd name="connsiteX3" fmla="*/ 10006 w 10006"/>
                <a:gd name="connsiteY3" fmla="*/ 5039 h 10004"/>
                <a:gd name="connsiteX4" fmla="*/ 8939 w 10006"/>
                <a:gd name="connsiteY4" fmla="*/ 9927 h 10004"/>
                <a:gd name="connsiteX5" fmla="*/ 1050 w 10006"/>
                <a:gd name="connsiteY5" fmla="*/ 9972 h 10004"/>
                <a:gd name="connsiteX6" fmla="*/ 0 w 10006"/>
                <a:gd name="connsiteY6" fmla="*/ 5045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6" h="10004">
                  <a:moveTo>
                    <a:pt x="0" y="5045"/>
                  </a:moveTo>
                  <a:cubicBezTo>
                    <a:pt x="513" y="1631"/>
                    <a:pt x="122" y="86"/>
                    <a:pt x="1050" y="1"/>
                  </a:cubicBezTo>
                  <a:lnTo>
                    <a:pt x="8961" y="1"/>
                  </a:lnTo>
                  <a:cubicBezTo>
                    <a:pt x="9990" y="-16"/>
                    <a:pt x="9537" y="540"/>
                    <a:pt x="10006" y="5039"/>
                  </a:cubicBezTo>
                  <a:cubicBezTo>
                    <a:pt x="9608" y="9039"/>
                    <a:pt x="9872" y="10038"/>
                    <a:pt x="8939" y="9927"/>
                  </a:cubicBezTo>
                  <a:lnTo>
                    <a:pt x="1050" y="9972"/>
                  </a:lnTo>
                  <a:cubicBezTo>
                    <a:pt x="110" y="10230"/>
                    <a:pt x="521" y="8962"/>
                    <a:pt x="0" y="5045"/>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25000" noProof="0">
                <a:ln>
                  <a:noFill/>
                </a:ln>
                <a:solidFill>
                  <a:prstClr val="white"/>
                </a:solidFill>
                <a:effectLst/>
                <a:uLnTx/>
                <a:uFillTx/>
                <a:latin typeface="Calibri" panose="020F0502020204030204"/>
                <a:ea typeface="+mn-ea"/>
                <a:cs typeface="+mn-cs"/>
              </a:endParaRPr>
            </a:p>
          </p:txBody>
        </p:sp>
        <p:sp>
          <p:nvSpPr>
            <p:cNvPr id="47" name="#sl-pollquestion()">
              <a:extLst>
                <a:ext uri="{FF2B5EF4-FFF2-40B4-BE49-F238E27FC236}">
                  <a16:creationId xmlns:a16="http://schemas.microsoft.com/office/drawing/2014/main" id="{0B3C0AB6-E99F-4DFB-8A1B-814704AA4FC9}"/>
                </a:ext>
              </a:extLst>
            </p:cNvPr>
            <p:cNvSpPr txBox="1"/>
            <p:nvPr/>
          </p:nvSpPr>
          <p:spPr>
            <a:xfrm>
              <a:off x="1717288" y="2964701"/>
              <a:ext cx="8839255" cy="932341"/>
            </a:xfrm>
            <a:prstGeom prst="rect">
              <a:avLst/>
            </a:prstGeom>
            <a:noFill/>
          </p:spPr>
          <p:txBody>
            <a:bodyPr wrap="square" rtlCol="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Arial" panose="020B0604020202020204" pitchFamily="34" charset="0"/>
                  <a:cs typeface="Arial" panose="020B0604020202020204" pitchFamily="34" charset="0"/>
                </a:rPr>
                <a:t>Das </a:t>
              </a:r>
              <a:r>
                <a:rPr lang="en-US" sz="2400" dirty="0" err="1">
                  <a:solidFill>
                    <a:prstClr val="white"/>
                  </a:solidFill>
                  <a:latin typeface="Arial" panose="020B0604020202020204" pitchFamily="34" charset="0"/>
                  <a:cs typeface="Arial" panose="020B0604020202020204" pitchFamily="34" charset="0"/>
                </a:rPr>
                <a:t>Papstamt</a:t>
              </a:r>
              <a:r>
                <a:rPr lang="en-US" sz="2400" dirty="0">
                  <a:solidFill>
                    <a:prstClr val="white"/>
                  </a:solidFill>
                  <a:latin typeface="Arial" panose="020B0604020202020204" pitchFamily="34" charset="0"/>
                  <a:cs typeface="Arial" panose="020B0604020202020204" pitchFamily="34" charset="0"/>
                </a:rPr>
                <a:t> </a:t>
              </a:r>
              <a:r>
                <a:rPr lang="en-US" sz="2400" dirty="0" err="1">
                  <a:solidFill>
                    <a:prstClr val="white"/>
                  </a:solidFill>
                  <a:latin typeface="Arial" panose="020B0604020202020204" pitchFamily="34" charset="0"/>
                  <a:cs typeface="Arial" panose="020B0604020202020204" pitchFamily="34" charset="0"/>
                </a:rPr>
                <a:t>erkennen</a:t>
              </a:r>
              <a:r>
                <a:rPr lang="en-US" sz="2400" dirty="0">
                  <a:solidFill>
                    <a:prstClr val="white"/>
                  </a:solidFill>
                  <a:latin typeface="Arial" panose="020B0604020202020204" pitchFamily="34" charset="0"/>
                  <a:cs typeface="Arial" panose="020B0604020202020204" pitchFamily="34" charset="0"/>
                </a:rPr>
                <a:t> </a:t>
              </a:r>
              <a:r>
                <a:rPr lang="en-US" sz="2400" dirty="0" err="1">
                  <a:solidFill>
                    <a:prstClr val="white"/>
                  </a:solidFill>
                  <a:latin typeface="Arial" panose="020B0604020202020204" pitchFamily="34" charset="0"/>
                  <a:cs typeface="Arial" panose="020B0604020202020204" pitchFamily="34" charset="0"/>
                </a:rPr>
                <a:t>nur</a:t>
              </a:r>
              <a:r>
                <a:rPr lang="en-US" sz="2400" dirty="0">
                  <a:solidFill>
                    <a:prstClr val="white"/>
                  </a:solidFill>
                  <a:latin typeface="Arial" panose="020B0604020202020204" pitchFamily="34" charset="0"/>
                  <a:cs typeface="Arial" panose="020B0604020202020204" pitchFamily="34" charset="0"/>
                </a:rPr>
                <a:t> </a:t>
              </a:r>
              <a:r>
                <a:rPr lang="en-US" sz="2400" dirty="0" err="1">
                  <a:solidFill>
                    <a:prstClr val="white"/>
                  </a:solidFill>
                  <a:latin typeface="Arial" panose="020B0604020202020204" pitchFamily="34" charset="0"/>
                  <a:cs typeface="Arial" panose="020B0604020202020204" pitchFamily="34" charset="0"/>
                </a:rPr>
                <a:t>folgende</a:t>
              </a:r>
              <a:r>
                <a:rPr lang="en-US" sz="2400" dirty="0">
                  <a:solidFill>
                    <a:prstClr val="white"/>
                  </a:solidFill>
                  <a:latin typeface="Arial" panose="020B0604020202020204" pitchFamily="34" charset="0"/>
                  <a:cs typeface="Arial" panose="020B0604020202020204" pitchFamily="34" charset="0"/>
                </a:rPr>
                <a:t> </a:t>
              </a:r>
              <a:r>
                <a:rPr lang="en-US" sz="2400" dirty="0" err="1">
                  <a:solidFill>
                    <a:prstClr val="white"/>
                  </a:solidFill>
                  <a:latin typeface="Arial" panose="020B0604020202020204" pitchFamily="34" charset="0"/>
                  <a:cs typeface="Arial" panose="020B0604020202020204" pitchFamily="34" charset="0"/>
                </a:rPr>
                <a:t>Kirchen</a:t>
              </a:r>
              <a:r>
                <a:rPr lang="en-US" sz="2400" dirty="0">
                  <a:solidFill>
                    <a:prstClr val="white"/>
                  </a:solidFill>
                  <a:latin typeface="Arial" panose="020B0604020202020204" pitchFamily="34" charset="0"/>
                  <a:cs typeface="Arial" panose="020B0604020202020204" pitchFamily="34" charset="0"/>
                </a:rPr>
                <a:t> an:</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12" name="Current Money Value">
            <a:extLst>
              <a:ext uri="{FF2B5EF4-FFF2-40B4-BE49-F238E27FC236}">
                <a16:creationId xmlns:a16="http://schemas.microsoft.com/office/drawing/2014/main" id="{F69BB7A5-CF27-44D2-A964-DF2E78088389}"/>
              </a:ext>
            </a:extLst>
          </p:cNvPr>
          <p:cNvGrpSpPr/>
          <p:nvPr/>
        </p:nvGrpSpPr>
        <p:grpSpPr>
          <a:xfrm>
            <a:off x="8618368" y="2322355"/>
            <a:ext cx="3573630" cy="347151"/>
            <a:chOff x="8618369" y="2322355"/>
            <a:chExt cx="3555791" cy="347151"/>
          </a:xfrm>
        </p:grpSpPr>
        <p:cxnSp>
          <p:nvCxnSpPr>
            <p:cNvPr id="49" name="Line">
              <a:extLst>
                <a:ext uri="{FF2B5EF4-FFF2-40B4-BE49-F238E27FC236}">
                  <a16:creationId xmlns:a16="http://schemas.microsoft.com/office/drawing/2014/main" id="{8E8A5C75-CFCA-4176-8EB0-4EB34F162D99}"/>
                </a:ext>
              </a:extLst>
            </p:cNvPr>
            <p:cNvCxnSpPr>
              <a:cxnSpLocks/>
              <a:stCxn id="48" idx="3"/>
            </p:cNvCxnSpPr>
            <p:nvPr/>
          </p:nvCxnSpPr>
          <p:spPr>
            <a:xfrm>
              <a:off x="10595809" y="2501848"/>
              <a:ext cx="157835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Background">
              <a:extLst>
                <a:ext uri="{FF2B5EF4-FFF2-40B4-BE49-F238E27FC236}">
                  <a16:creationId xmlns:a16="http://schemas.microsoft.com/office/drawing/2014/main" id="{12A54628-84A9-44CB-A81D-4C642051B35E}"/>
                </a:ext>
              </a:extLst>
            </p:cNvPr>
            <p:cNvSpPr/>
            <p:nvPr/>
          </p:nvSpPr>
          <p:spPr>
            <a:xfrm>
              <a:off x="8618369" y="2322355"/>
              <a:ext cx="1977440" cy="347151"/>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
              <a:extLst>
                <a:ext uri="{FF2B5EF4-FFF2-40B4-BE49-F238E27FC236}">
                  <a16:creationId xmlns:a16="http://schemas.microsoft.com/office/drawing/2014/main" id="{DBB8417C-BFDC-4C68-A750-8B0478B37A21}"/>
                </a:ext>
              </a:extLst>
            </p:cNvPr>
            <p:cNvSpPr txBox="1"/>
            <p:nvPr/>
          </p:nvSpPr>
          <p:spPr>
            <a:xfrm>
              <a:off x="8793584" y="2338239"/>
              <a:ext cx="1642634" cy="307777"/>
            </a:xfrm>
            <a:prstGeom prst="rect">
              <a:avLst/>
            </a:prstGeom>
            <a:noFill/>
          </p:spPr>
          <p:txBody>
            <a:bodyPr wrap="square" lIns="0" tIns="0" rIns="0" bIns="0" rtlCol="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000" b="1" dirty="0">
                  <a:solidFill>
                    <a:prstClr val="white"/>
                  </a:solidFill>
                  <a:latin typeface="Avenir Next LT Pro" panose="020B0504020202020204" pitchFamily="34" charset="0"/>
                  <a:cs typeface="Arial" panose="020B0604020202020204" pitchFamily="34" charset="0"/>
                </a:rPr>
                <a:t>Priesterin</a:t>
              </a:r>
              <a:endParaRPr kumimoji="0" lang="en-US" sz="2000" b="1"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Arial" panose="020B0604020202020204" pitchFamily="34" charset="0"/>
              </a:endParaRPr>
            </a:p>
          </p:txBody>
        </p:sp>
      </p:grpSp>
      <p:pic>
        <p:nvPicPr>
          <p:cNvPr id="56" name="background music">
            <a:hlinkClick r:id="" action="ppaction://media"/>
            <a:extLst>
              <a:ext uri="{FF2B5EF4-FFF2-40B4-BE49-F238E27FC236}">
                <a16:creationId xmlns:a16="http://schemas.microsoft.com/office/drawing/2014/main" id="{AE147EA1-A7B8-472A-9D67-543DB82C2846}"/>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450975" y="291865"/>
            <a:ext cx="609600" cy="609600"/>
          </a:xfrm>
          <a:prstGeom prst="rect">
            <a:avLst/>
          </a:prstGeom>
        </p:spPr>
      </p:pic>
      <p:pic>
        <p:nvPicPr>
          <p:cNvPr id="2" name="start sound">
            <a:hlinkClick r:id="" action="ppaction://media"/>
            <a:extLst>
              <a:ext uri="{FF2B5EF4-FFF2-40B4-BE49-F238E27FC236}">
                <a16:creationId xmlns:a16="http://schemas.microsoft.com/office/drawing/2014/main" id="{72A2DC58-E96C-4A38-9A9A-8BF659400E00}"/>
              </a:ext>
            </a:extLst>
          </p:cNvPr>
          <p:cNvPicPr>
            <a:picLocks noChangeAspect="1"/>
          </p:cNvPicPr>
          <p:nvPr>
            <a:audioFile r:link="rId4"/>
            <p:extLst>
              <p:ext uri="{DAA4B4D4-6D71-4841-9C94-3DE7FCFB9230}">
                <p14:media xmlns:p14="http://schemas.microsoft.com/office/powerpoint/2010/main" r:embed="rId5">
                  <p14:trim end="6694.1882"/>
                  <p14:fade out="750"/>
                </p14:media>
              </p:ext>
            </p:extLst>
          </p:nvPr>
        </p:nvPicPr>
        <p:blipFill>
          <a:blip r:embed="rId12"/>
          <a:stretch>
            <a:fillRect/>
          </a:stretch>
        </p:blipFill>
        <p:spPr>
          <a:xfrm>
            <a:off x="1348685" y="291865"/>
            <a:ext cx="609600" cy="609600"/>
          </a:xfrm>
          <a:prstGeom prst="rect">
            <a:avLst/>
          </a:prstGeom>
        </p:spPr>
      </p:pic>
      <p:pic>
        <p:nvPicPr>
          <p:cNvPr id="3" name="final answer">
            <a:hlinkClick r:id="" action="ppaction://media"/>
            <a:extLst>
              <a:ext uri="{FF2B5EF4-FFF2-40B4-BE49-F238E27FC236}">
                <a16:creationId xmlns:a16="http://schemas.microsoft.com/office/drawing/2014/main" id="{AA2899EE-0BB1-491D-B054-EA144919A739}"/>
              </a:ext>
            </a:extLst>
          </p:cNvPr>
          <p:cNvPicPr>
            <a:picLocks noChangeAspect="1"/>
          </p:cNvPicPr>
          <p:nvPr>
            <a:audioFile r:link="rId7"/>
            <p:extLst>
              <p:ext uri="{DAA4B4D4-6D71-4841-9C94-3DE7FCFB9230}">
                <p14:media xmlns:p14="http://schemas.microsoft.com/office/powerpoint/2010/main" r:embed="rId6"/>
              </p:ext>
            </p:extLst>
          </p:nvPr>
        </p:nvPicPr>
        <p:blipFill>
          <a:blip r:embed="rId12"/>
          <a:stretch>
            <a:fillRect/>
          </a:stretch>
        </p:blipFill>
        <p:spPr>
          <a:xfrm>
            <a:off x="9461500" y="1309688"/>
            <a:ext cx="304800" cy="304800"/>
          </a:xfrm>
          <a:prstGeom prst="rect">
            <a:avLst/>
          </a:prstGeom>
        </p:spPr>
      </p:pic>
      <p:pic>
        <p:nvPicPr>
          <p:cNvPr id="39" name="Grafik 38">
            <a:extLst>
              <a:ext uri="{FF2B5EF4-FFF2-40B4-BE49-F238E27FC236}">
                <a16:creationId xmlns:a16="http://schemas.microsoft.com/office/drawing/2014/main" id="{58BA1291-D615-4AFB-BB80-F907D9DB85F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86363" y="192276"/>
            <a:ext cx="2325017" cy="2325017"/>
          </a:xfrm>
          <a:prstGeom prst="rect">
            <a:avLst/>
          </a:prstGeom>
        </p:spPr>
      </p:pic>
    </p:spTree>
    <p:custDataLst>
      <p:tags r:id="rId1"/>
    </p:custDataLst>
    <p:extLst>
      <p:ext uri="{BB962C8B-B14F-4D97-AF65-F5344CB8AC3E}">
        <p14:creationId xmlns:p14="http://schemas.microsoft.com/office/powerpoint/2010/main" val="16700638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73" fill="hold"/>
                                        <p:tgtEl>
                                          <p:spTgt spid="2"/>
                                        </p:tgtEl>
                                      </p:cBhvr>
                                    </p:cmd>
                                  </p:childTnLst>
                                </p:cTn>
                              </p:par>
                              <p:par>
                                <p:cTn id="7" presetID="10" presetClass="entr" presetSubtype="0" fill="hold" nodeType="withEffect">
                                  <p:stCondLst>
                                    <p:cond delay="100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1000"/>
                                        <p:tgtEl>
                                          <p:spTgt spid="14"/>
                                        </p:tgtEl>
                                      </p:cBhvr>
                                    </p:animEffect>
                                  </p:childTnLst>
                                </p:cTn>
                              </p:par>
                              <p:par>
                                <p:cTn id="10" presetID="2" presetClass="entr" presetSubtype="2" fill="hold" nodeType="withEffect">
                                  <p:stCondLst>
                                    <p:cond delay="225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1+#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par>
                          <p:cTn id="14" fill="hold">
                            <p:stCondLst>
                              <p:cond delay="3573"/>
                            </p:stCondLst>
                            <p:childTnLst>
                              <p:par>
                                <p:cTn id="15" presetID="1" presetClass="mediacall" presetSubtype="0" fill="hold" nodeType="afterEffect">
                                  <p:stCondLst>
                                    <p:cond delay="0"/>
                                  </p:stCondLst>
                                  <p:childTnLst>
                                    <p:cmd type="call" cmd="playFrom(0.0)">
                                      <p:cBhvr>
                                        <p:cTn id="16" dur="167105" fill="hold"/>
                                        <p:tgtEl>
                                          <p:spTgt spid="56"/>
                                        </p:tgtEl>
                                      </p:cBhvr>
                                    </p:cmd>
                                  </p:childTnLst>
                                </p:cTn>
                              </p:par>
                              <p:par>
                                <p:cTn id="17" presetID="10"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10" presetClass="entr" presetSubtype="0" fill="hold" nodeType="with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fade">
                                      <p:cBhvr>
                                        <p:cTn id="22" dur="500"/>
                                        <p:tgtEl>
                                          <p:spTgt spid="54"/>
                                        </p:tgtEl>
                                      </p:cBhvr>
                                    </p:animEffect>
                                  </p:childTnLst>
                                </p:cTn>
                              </p:par>
                              <p:par>
                                <p:cTn id="23" presetID="2" presetClass="entr" presetSubtype="8" fill="hold" nodeType="withEffect">
                                  <p:stCondLst>
                                    <p:cond delay="50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0-#ppt_w/2"/>
                                          </p:val>
                                        </p:tav>
                                        <p:tav tm="100000">
                                          <p:val>
                                            <p:strVal val="#ppt_x"/>
                                          </p:val>
                                        </p:tav>
                                      </p:tavLst>
                                    </p:anim>
                                    <p:anim calcmode="lin" valueType="num">
                                      <p:cBhvr additive="base">
                                        <p:cTn id="26" dur="500" fill="hold"/>
                                        <p:tgtEl>
                                          <p:spTgt spid="4"/>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1250"/>
                                  </p:stCondLst>
                                  <p:childTnLst>
                                    <p:set>
                                      <p:cBhvr>
                                        <p:cTn id="28" dur="1" fill="hold">
                                          <p:stCondLst>
                                            <p:cond delay="0"/>
                                          </p:stCondLst>
                                        </p:cTn>
                                        <p:tgtEl>
                                          <p:spTgt spid="51"/>
                                        </p:tgtEl>
                                        <p:attrNameLst>
                                          <p:attrName>style.visibility</p:attrName>
                                        </p:attrNameLst>
                                      </p:cBhvr>
                                      <p:to>
                                        <p:strVal val="visible"/>
                                      </p:to>
                                    </p:set>
                                    <p:anim calcmode="lin" valueType="num">
                                      <p:cBhvr additive="base">
                                        <p:cTn id="29" dur="500" fill="hold"/>
                                        <p:tgtEl>
                                          <p:spTgt spid="51"/>
                                        </p:tgtEl>
                                        <p:attrNameLst>
                                          <p:attrName>ppt_x</p:attrName>
                                        </p:attrNameLst>
                                      </p:cBhvr>
                                      <p:tavLst>
                                        <p:tav tm="0">
                                          <p:val>
                                            <p:strVal val="1+#ppt_w/2"/>
                                          </p:val>
                                        </p:tav>
                                        <p:tav tm="100000">
                                          <p:val>
                                            <p:strVal val="#ppt_x"/>
                                          </p:val>
                                        </p:tav>
                                      </p:tavLst>
                                    </p:anim>
                                    <p:anim calcmode="lin" valueType="num">
                                      <p:cBhvr additive="base">
                                        <p:cTn id="30" dur="500" fill="hold"/>
                                        <p:tgtEl>
                                          <p:spTgt spid="51"/>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1250"/>
                                  </p:stCondLst>
                                  <p:childTnLst>
                                    <p:set>
                                      <p:cBhvr>
                                        <p:cTn id="32" dur="1" fill="hold">
                                          <p:stCondLst>
                                            <p:cond delay="0"/>
                                          </p:stCondLst>
                                        </p:cTn>
                                        <p:tgtEl>
                                          <p:spTgt spid="52"/>
                                        </p:tgtEl>
                                        <p:attrNameLst>
                                          <p:attrName>style.visibility</p:attrName>
                                        </p:attrNameLst>
                                      </p:cBhvr>
                                      <p:to>
                                        <p:strVal val="visible"/>
                                      </p:to>
                                    </p:set>
                                    <p:anim calcmode="lin" valueType="num">
                                      <p:cBhvr additive="base">
                                        <p:cTn id="33" dur="500" fill="hold"/>
                                        <p:tgtEl>
                                          <p:spTgt spid="52"/>
                                        </p:tgtEl>
                                        <p:attrNameLst>
                                          <p:attrName>ppt_x</p:attrName>
                                        </p:attrNameLst>
                                      </p:cBhvr>
                                      <p:tavLst>
                                        <p:tav tm="0">
                                          <p:val>
                                            <p:strVal val="1+#ppt_w/2"/>
                                          </p:val>
                                        </p:tav>
                                        <p:tav tm="100000">
                                          <p:val>
                                            <p:strVal val="#ppt_x"/>
                                          </p:val>
                                        </p:tav>
                                      </p:tavLst>
                                    </p:anim>
                                    <p:anim calcmode="lin" valueType="num">
                                      <p:cBhvr additive="base">
                                        <p:cTn id="34" dur="500" fill="hold"/>
                                        <p:tgtEl>
                                          <p:spTgt spid="52"/>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1250"/>
                                  </p:stCondLst>
                                  <p:childTnLst>
                                    <p:set>
                                      <p:cBhvr>
                                        <p:cTn id="36" dur="1" fill="hold">
                                          <p:stCondLst>
                                            <p:cond delay="0"/>
                                          </p:stCondLst>
                                        </p:cTn>
                                        <p:tgtEl>
                                          <p:spTgt spid="53"/>
                                        </p:tgtEl>
                                        <p:attrNameLst>
                                          <p:attrName>style.visibility</p:attrName>
                                        </p:attrNameLst>
                                      </p:cBhvr>
                                      <p:to>
                                        <p:strVal val="visible"/>
                                      </p:to>
                                    </p:set>
                                    <p:anim calcmode="lin" valueType="num">
                                      <p:cBhvr additive="base">
                                        <p:cTn id="37" dur="500" fill="hold"/>
                                        <p:tgtEl>
                                          <p:spTgt spid="53"/>
                                        </p:tgtEl>
                                        <p:attrNameLst>
                                          <p:attrName>ppt_x</p:attrName>
                                        </p:attrNameLst>
                                      </p:cBhvr>
                                      <p:tavLst>
                                        <p:tav tm="0">
                                          <p:val>
                                            <p:strVal val="1+#ppt_w/2"/>
                                          </p:val>
                                        </p:tav>
                                        <p:tav tm="100000">
                                          <p:val>
                                            <p:strVal val="#ppt_x"/>
                                          </p:val>
                                        </p:tav>
                                      </p:tavLst>
                                    </p:anim>
                                    <p:anim calcmode="lin" valueType="num">
                                      <p:cBhvr additive="base">
                                        <p:cTn id="38" dur="500" fill="hold"/>
                                        <p:tgtEl>
                                          <p:spTgt spid="53"/>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2000"/>
                                  </p:stCondLst>
                                  <p:childTnLst>
                                    <p:set>
                                      <p:cBhvr>
                                        <p:cTn id="40" dur="1" fill="hold">
                                          <p:stCondLst>
                                            <p:cond delay="0"/>
                                          </p:stCondLst>
                                        </p:cTn>
                                        <p:tgtEl>
                                          <p:spTgt spid="60"/>
                                        </p:tgtEl>
                                        <p:attrNameLst>
                                          <p:attrName>style.visibility</p:attrName>
                                        </p:attrNameLst>
                                      </p:cBhvr>
                                      <p:to>
                                        <p:strVal val="visible"/>
                                      </p:to>
                                    </p:set>
                                    <p:anim calcmode="lin" valueType="num">
                                      <p:cBhvr additive="base">
                                        <p:cTn id="41" dur="500" fill="hold"/>
                                        <p:tgtEl>
                                          <p:spTgt spid="60"/>
                                        </p:tgtEl>
                                        <p:attrNameLst>
                                          <p:attrName>ppt_x</p:attrName>
                                        </p:attrNameLst>
                                      </p:cBhvr>
                                      <p:tavLst>
                                        <p:tav tm="0">
                                          <p:val>
                                            <p:strVal val="0-#ppt_w/2"/>
                                          </p:val>
                                        </p:tav>
                                        <p:tav tm="100000">
                                          <p:val>
                                            <p:strVal val="#ppt_x"/>
                                          </p:val>
                                        </p:tav>
                                      </p:tavLst>
                                    </p:anim>
                                    <p:anim calcmode="lin" valueType="num">
                                      <p:cBhvr additive="base">
                                        <p:cTn id="42" dur="500" fill="hold"/>
                                        <p:tgtEl>
                                          <p:spTgt spid="60"/>
                                        </p:tgtEl>
                                        <p:attrNameLst>
                                          <p:attrName>ppt_y</p:attrName>
                                        </p:attrNameLst>
                                      </p:cBhvr>
                                      <p:tavLst>
                                        <p:tav tm="0">
                                          <p:val>
                                            <p:strVal val="#ppt_y"/>
                                          </p:val>
                                        </p:tav>
                                        <p:tav tm="100000">
                                          <p:val>
                                            <p:strVal val="#ppt_y"/>
                                          </p:val>
                                        </p:tav>
                                      </p:tavLst>
                                    </p:anim>
                                  </p:childTnLst>
                                </p:cTn>
                              </p:par>
                              <p:par>
                                <p:cTn id="43" presetID="2" presetClass="entr" presetSubtype="2" fill="hold" nodeType="withEffect">
                                  <p:stCondLst>
                                    <p:cond delay="2750"/>
                                  </p:stCondLst>
                                  <p:childTnLst>
                                    <p:set>
                                      <p:cBhvr>
                                        <p:cTn id="44" dur="1" fill="hold">
                                          <p:stCondLst>
                                            <p:cond delay="0"/>
                                          </p:stCondLst>
                                        </p:cTn>
                                        <p:tgtEl>
                                          <p:spTgt spid="55"/>
                                        </p:tgtEl>
                                        <p:attrNameLst>
                                          <p:attrName>style.visibility</p:attrName>
                                        </p:attrNameLst>
                                      </p:cBhvr>
                                      <p:to>
                                        <p:strVal val="visible"/>
                                      </p:to>
                                    </p:set>
                                    <p:anim calcmode="lin" valueType="num">
                                      <p:cBhvr additive="base">
                                        <p:cTn id="45" dur="500" fill="hold"/>
                                        <p:tgtEl>
                                          <p:spTgt spid="55"/>
                                        </p:tgtEl>
                                        <p:attrNameLst>
                                          <p:attrName>ppt_x</p:attrName>
                                        </p:attrNameLst>
                                      </p:cBhvr>
                                      <p:tavLst>
                                        <p:tav tm="0">
                                          <p:val>
                                            <p:strVal val="1+#ppt_w/2"/>
                                          </p:val>
                                        </p:tav>
                                        <p:tav tm="100000">
                                          <p:val>
                                            <p:strVal val="#ppt_x"/>
                                          </p:val>
                                        </p:tav>
                                      </p:tavLst>
                                    </p:anim>
                                    <p:anim calcmode="lin" valueType="num">
                                      <p:cBhvr additive="base">
                                        <p:cTn id="46" dur="500" fill="hold"/>
                                        <p:tgtEl>
                                          <p:spTgt spid="5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7" repeatCount="indefinite" fill="hold" display="0">
                  <p:stCondLst>
                    <p:cond delay="indefinite"/>
                  </p:stCondLst>
                  <p:endCondLst>
                    <p:cond evt="onStopAudio" delay="0">
                      <p:tgtEl>
                        <p:sldTgt/>
                      </p:tgtEl>
                    </p:cond>
                  </p:endCondLst>
                </p:cTn>
                <p:tgtEl>
                  <p:spTgt spid="56"/>
                </p:tgtEl>
              </p:cMediaNode>
            </p:audio>
            <p:audio>
              <p:cMediaNode vol="80000" showWhenStopped="0">
                <p:cTn id="48" fill="hold" display="0">
                  <p:stCondLst>
                    <p:cond delay="indefinite"/>
                  </p:stCondLst>
                  <p:endCondLst>
                    <p:cond evt="onStopAudio" delay="0">
                      <p:tgtEl>
                        <p:sldTgt/>
                      </p:tgtEl>
                    </p:cond>
                  </p:endCondLst>
                </p:cTn>
                <p:tgtEl>
                  <p:spTgt spid="2"/>
                </p:tgtEl>
              </p:cMediaNode>
            </p:audio>
            <p:audio>
              <p:cMediaNode vol="80000" showWhenStopped="0">
                <p:cTn id="49" fill="hold" display="0">
                  <p:stCondLst>
                    <p:cond delay="indefinite"/>
                  </p:stCondLst>
                  <p:endCondLst>
                    <p:cond evt="onStopAudio" delay="0">
                      <p:tgtEl>
                        <p:sldTgt/>
                      </p:tgtEl>
                    </p:cond>
                  </p:endCondLst>
                </p:cTn>
                <p:tgtEl>
                  <p:spTgt spid="3"/>
                </p:tgtEl>
              </p:cMediaNode>
            </p:audio>
            <p:seq concurrent="1" nextAc="seek">
              <p:cTn id="50" restart="whenNotActive" fill="hold" evtFilter="cancelBubble" nodeType="interactiveSeq">
                <p:stCondLst>
                  <p:cond evt="onClick" delay="0">
                    <p:tgtEl>
                      <p:spTgt spid="37"/>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88868" fill="hold"/>
                                        <p:tgtEl>
                                          <p:spTgt spid="3"/>
                                        </p:tgtEl>
                                      </p:cBhvr>
                                    </p:cmd>
                                  </p:childTnLst>
                                </p:cTn>
                              </p:par>
                              <p:par>
                                <p:cTn id="55" presetID="3" presetClass="mediacall" presetSubtype="0" fill="hold" nodeType="withEffect">
                                  <p:stCondLst>
                                    <p:cond delay="0"/>
                                  </p:stCondLst>
                                  <p:childTnLst>
                                    <p:cmd type="call" cmd="stop">
                                      <p:cBhvr>
                                        <p:cTn id="56" dur="1" fill="hold"/>
                                        <p:tgtEl>
                                          <p:spTgt spid="56"/>
                                        </p:tgtEl>
                                      </p:cBhvr>
                                    </p:cmd>
                                  </p:childTnLst>
                                </p:cTn>
                              </p:par>
                              <p:par>
                                <p:cTn id="57" presetID="1" presetClass="emph" presetSubtype="2" fill="hold" nodeType="withEffect">
                                  <p:stCondLst>
                                    <p:cond delay="0"/>
                                  </p:stCondLst>
                                  <p:childTnLst>
                                    <p:animClr clrSpc="rgb" dir="cw">
                                      <p:cBhvr>
                                        <p:cTn id="58" dur="750" fill="hold"/>
                                        <p:tgtEl>
                                          <p:spTgt spid="51"/>
                                        </p:tgtEl>
                                        <p:attrNameLst>
                                          <p:attrName>fillcolor</p:attrName>
                                        </p:attrNameLst>
                                      </p:cBhvr>
                                      <p:to>
                                        <a:schemeClr val="accent2"/>
                                      </p:to>
                                    </p:animClr>
                                    <p:set>
                                      <p:cBhvr>
                                        <p:cTn id="59" dur="750" fill="hold"/>
                                        <p:tgtEl>
                                          <p:spTgt spid="51"/>
                                        </p:tgtEl>
                                        <p:attrNameLst>
                                          <p:attrName>fill.type</p:attrName>
                                        </p:attrNameLst>
                                      </p:cBhvr>
                                      <p:to>
                                        <p:strVal val="solid"/>
                                      </p:to>
                                    </p:set>
                                    <p:set>
                                      <p:cBhvr>
                                        <p:cTn id="60" dur="750" fill="hold"/>
                                        <p:tgtEl>
                                          <p:spTgt spid="51"/>
                                        </p:tgtEl>
                                        <p:attrNameLst>
                                          <p:attrName>fill.on</p:attrName>
                                        </p:attrNameLst>
                                      </p:cBhvr>
                                      <p:to>
                                        <p:strVal val="true"/>
                                      </p:to>
                                    </p:set>
                                  </p:childTnLst>
                                </p:cTn>
                              </p:par>
                            </p:childTnLst>
                          </p:cTn>
                        </p:par>
                      </p:childTnLst>
                    </p:cTn>
                  </p:par>
                </p:childTnLst>
              </p:cTn>
              <p:nextCondLst>
                <p:cond evt="onClick" delay="0">
                  <p:tgtEl>
                    <p:spTgt spid="37"/>
                  </p:tgtEl>
                </p:cond>
              </p:nextCondLst>
            </p:seq>
          </p:childTnLst>
        </p:cTn>
      </p:par>
    </p:tnLst>
    <p:bldLst>
      <p:bldP spid="51" grpId="0" animBg="1"/>
      <p:bldP spid="52" grpId="0"/>
      <p:bldP spid="5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ackground image">
            <a:extLst>
              <a:ext uri="{FF2B5EF4-FFF2-40B4-BE49-F238E27FC236}">
                <a16:creationId xmlns:a16="http://schemas.microsoft.com/office/drawing/2014/main" id="{1230C834-D16D-47B9-8F74-29C0BF3B24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9" name="#sl-staticobject()" descr="Ein Bild, das Zeichnung enthält.&#10;&#10;Automatisch generierte Beschreibung">
            <a:extLst>
              <a:ext uri="{FF2B5EF4-FFF2-40B4-BE49-F238E27FC236}">
                <a16:creationId xmlns:a16="http://schemas.microsoft.com/office/drawing/2014/main" id="{96E638E8-D2F9-4D36-8C1A-B8BC253847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33690" y="6339900"/>
            <a:ext cx="1620186" cy="324037"/>
          </a:xfrm>
          <a:prstGeom prst="rect">
            <a:avLst/>
          </a:prstGeom>
        </p:spPr>
      </p:pic>
      <p:cxnSp>
        <p:nvCxnSpPr>
          <p:cNvPr id="54" name="Answer Line 2">
            <a:extLst>
              <a:ext uri="{FF2B5EF4-FFF2-40B4-BE49-F238E27FC236}">
                <a16:creationId xmlns:a16="http://schemas.microsoft.com/office/drawing/2014/main" id="{4B5767AD-D5A3-42E8-94D6-CC3C8423DF69}"/>
              </a:ext>
            </a:extLst>
          </p:cNvPr>
          <p:cNvCxnSpPr>
            <a:cxnSpLocks/>
          </p:cNvCxnSpPr>
          <p:nvPr/>
        </p:nvCxnSpPr>
        <p:spPr>
          <a:xfrm>
            <a:off x="2272" y="5782749"/>
            <a:ext cx="12192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5" name="Answer D">
            <a:extLst>
              <a:ext uri="{FF2B5EF4-FFF2-40B4-BE49-F238E27FC236}">
                <a16:creationId xmlns:a16="http://schemas.microsoft.com/office/drawing/2014/main" id="{63AD585E-E59E-4654-9EA7-4D03C089D3F1}"/>
              </a:ext>
            </a:extLst>
          </p:cNvPr>
          <p:cNvGrpSpPr/>
          <p:nvPr/>
        </p:nvGrpSpPr>
        <p:grpSpPr>
          <a:xfrm>
            <a:off x="6276671" y="5306896"/>
            <a:ext cx="4524162" cy="929685"/>
            <a:chOff x="1452892" y="4172004"/>
            <a:chExt cx="4524162" cy="929685"/>
          </a:xfrm>
        </p:grpSpPr>
        <p:sp>
          <p:nvSpPr>
            <p:cNvPr id="57" name="Background">
              <a:extLst>
                <a:ext uri="{FF2B5EF4-FFF2-40B4-BE49-F238E27FC236}">
                  <a16:creationId xmlns:a16="http://schemas.microsoft.com/office/drawing/2014/main" id="{36A76643-4BF8-4435-9B71-F6EE643CC045}"/>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D">
              <a:extLst>
                <a:ext uri="{FF2B5EF4-FFF2-40B4-BE49-F238E27FC236}">
                  <a16:creationId xmlns:a16="http://schemas.microsoft.com/office/drawing/2014/main" id="{8A95E103-8F66-4D64-A86B-5A8340642A19}"/>
                </a:ext>
              </a:extLst>
            </p:cNvPr>
            <p:cNvSpPr txBox="1"/>
            <p:nvPr/>
          </p:nvSpPr>
          <p:spPr>
            <a:xfrm>
              <a:off x="1717288" y="4381083"/>
              <a:ext cx="4966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D:</a:t>
              </a:r>
            </a:p>
          </p:txBody>
        </p:sp>
        <p:sp>
          <p:nvSpPr>
            <p:cNvPr id="59" name="#sl-pollanswer(3)">
              <a:extLst>
                <a:ext uri="{FF2B5EF4-FFF2-40B4-BE49-F238E27FC236}">
                  <a16:creationId xmlns:a16="http://schemas.microsoft.com/office/drawing/2014/main" id="{690873F6-EFE2-46C3-A7A3-6C2418344F6A}"/>
                </a:ext>
              </a:extLst>
            </p:cNvPr>
            <p:cNvSpPr txBox="1"/>
            <p:nvPr/>
          </p:nvSpPr>
          <p:spPr>
            <a:xfrm>
              <a:off x="2163338" y="4185359"/>
              <a:ext cx="3378818" cy="916330"/>
            </a:xfrm>
            <a:prstGeom prst="rect">
              <a:avLst/>
            </a:prstGeom>
            <a:no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prstClr val="white"/>
                  </a:solidFill>
                  <a:latin typeface="Arial" panose="020B0604020202020204" pitchFamily="34" charset="0"/>
                  <a:cs typeface="Arial" panose="020B0604020202020204" pitchFamily="34" charset="0"/>
                </a:rPr>
                <a:t>Lutherische</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60" name="Answer C">
            <a:extLst>
              <a:ext uri="{FF2B5EF4-FFF2-40B4-BE49-F238E27FC236}">
                <a16:creationId xmlns:a16="http://schemas.microsoft.com/office/drawing/2014/main" id="{C6656839-03AB-4C47-9D6D-1723E4753444}"/>
              </a:ext>
            </a:extLst>
          </p:cNvPr>
          <p:cNvGrpSpPr/>
          <p:nvPr/>
        </p:nvGrpSpPr>
        <p:grpSpPr>
          <a:xfrm>
            <a:off x="1455164" y="5306896"/>
            <a:ext cx="4524162" cy="929685"/>
            <a:chOff x="1452892" y="4172004"/>
            <a:chExt cx="4524162" cy="929685"/>
          </a:xfrm>
          <a:solidFill>
            <a:srgbClr val="92D050"/>
          </a:solidFill>
        </p:grpSpPr>
        <p:sp>
          <p:nvSpPr>
            <p:cNvPr id="61" name="Background">
              <a:extLst>
                <a:ext uri="{FF2B5EF4-FFF2-40B4-BE49-F238E27FC236}">
                  <a16:creationId xmlns:a16="http://schemas.microsoft.com/office/drawing/2014/main" id="{CAF9EA78-6535-47A6-9C3D-151F26C5CB6D}"/>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C">
              <a:extLst>
                <a:ext uri="{FF2B5EF4-FFF2-40B4-BE49-F238E27FC236}">
                  <a16:creationId xmlns:a16="http://schemas.microsoft.com/office/drawing/2014/main" id="{0A42DF7F-9A81-403B-B6F2-BECB2A47D827}"/>
                </a:ext>
              </a:extLst>
            </p:cNvPr>
            <p:cNvSpPr txBox="1"/>
            <p:nvPr/>
          </p:nvSpPr>
          <p:spPr>
            <a:xfrm>
              <a:off x="1717288" y="4381083"/>
              <a:ext cx="511849" cy="523220"/>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C:</a:t>
              </a:r>
            </a:p>
          </p:txBody>
        </p:sp>
        <p:sp>
          <p:nvSpPr>
            <p:cNvPr id="64" name="#sl-pollanswer(2)">
              <a:extLst>
                <a:ext uri="{FF2B5EF4-FFF2-40B4-BE49-F238E27FC236}">
                  <a16:creationId xmlns:a16="http://schemas.microsoft.com/office/drawing/2014/main" id="{985A755B-6005-4A92-9653-CCE85E8BBC24}"/>
                </a:ext>
              </a:extLst>
            </p:cNvPr>
            <p:cNvSpPr txBox="1"/>
            <p:nvPr/>
          </p:nvSpPr>
          <p:spPr>
            <a:xfrm>
              <a:off x="2163338" y="4185359"/>
              <a:ext cx="3378818" cy="916330"/>
            </a:xfrm>
            <a:prstGeom prst="rect">
              <a:avLst/>
            </a:prstGeom>
            <a:grp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prstClr val="white"/>
                  </a:solidFill>
                  <a:latin typeface="Arial" panose="020B0604020202020204" pitchFamily="34" charset="0"/>
                  <a:cs typeface="Arial" panose="020B0604020202020204" pitchFamily="34" charset="0"/>
                </a:rPr>
                <a:t>Katholische</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cxnSp>
        <p:nvCxnSpPr>
          <p:cNvPr id="27" name="Answer Line 1">
            <a:extLst>
              <a:ext uri="{FF2B5EF4-FFF2-40B4-BE49-F238E27FC236}">
                <a16:creationId xmlns:a16="http://schemas.microsoft.com/office/drawing/2014/main" id="{4B8391AD-53B3-455B-B356-5D1B26BB9840}"/>
              </a:ext>
            </a:extLst>
          </p:cNvPr>
          <p:cNvCxnSpPr>
            <a:cxnSpLocks/>
          </p:cNvCxnSpPr>
          <p:nvPr/>
        </p:nvCxnSpPr>
        <p:spPr>
          <a:xfrm>
            <a:off x="0" y="4654534"/>
            <a:ext cx="12192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0" name="Answer B">
            <a:extLst>
              <a:ext uri="{FF2B5EF4-FFF2-40B4-BE49-F238E27FC236}">
                <a16:creationId xmlns:a16="http://schemas.microsoft.com/office/drawing/2014/main" id="{87DF6476-1EA0-4967-B884-76675F4E2440}"/>
              </a:ext>
            </a:extLst>
          </p:cNvPr>
          <p:cNvGrpSpPr/>
          <p:nvPr/>
        </p:nvGrpSpPr>
        <p:grpSpPr>
          <a:xfrm>
            <a:off x="6274399" y="4178681"/>
            <a:ext cx="4524162" cy="929685"/>
            <a:chOff x="1452892" y="4172004"/>
            <a:chExt cx="4524162" cy="929685"/>
          </a:xfrm>
        </p:grpSpPr>
        <p:sp>
          <p:nvSpPr>
            <p:cNvPr id="51" name="Background">
              <a:extLst>
                <a:ext uri="{FF2B5EF4-FFF2-40B4-BE49-F238E27FC236}">
                  <a16:creationId xmlns:a16="http://schemas.microsoft.com/office/drawing/2014/main" id="{F7D689C1-286B-42FD-85DC-C81EACAC8594}"/>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B">
              <a:extLst>
                <a:ext uri="{FF2B5EF4-FFF2-40B4-BE49-F238E27FC236}">
                  <a16:creationId xmlns:a16="http://schemas.microsoft.com/office/drawing/2014/main" id="{6D6450C5-C7F3-4402-92DB-4F89AAB195BB}"/>
                </a:ext>
              </a:extLst>
            </p:cNvPr>
            <p:cNvSpPr txBox="1"/>
            <p:nvPr/>
          </p:nvSpPr>
          <p:spPr>
            <a:xfrm>
              <a:off x="1717288" y="4381083"/>
              <a:ext cx="4966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B:</a:t>
              </a:r>
            </a:p>
          </p:txBody>
        </p:sp>
        <p:sp>
          <p:nvSpPr>
            <p:cNvPr id="53" name="#sl-pollanswer(1)">
              <a:extLst>
                <a:ext uri="{FF2B5EF4-FFF2-40B4-BE49-F238E27FC236}">
                  <a16:creationId xmlns:a16="http://schemas.microsoft.com/office/drawing/2014/main" id="{86D18980-FBAC-44DB-AE96-DB042EF3060A}"/>
                </a:ext>
              </a:extLst>
            </p:cNvPr>
            <p:cNvSpPr txBox="1"/>
            <p:nvPr/>
          </p:nvSpPr>
          <p:spPr>
            <a:xfrm>
              <a:off x="2163338" y="4185359"/>
              <a:ext cx="3378818" cy="916330"/>
            </a:xfrm>
            <a:prstGeom prst="rect">
              <a:avLst/>
            </a:prstGeom>
            <a:no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prstClr val="white"/>
                  </a:solidFill>
                  <a:latin typeface="Arial" panose="020B0604020202020204" pitchFamily="34" charset="0"/>
                  <a:cs typeface="Arial" panose="020B0604020202020204" pitchFamily="34" charset="0"/>
                </a:rPr>
                <a:t>Anglikanische</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4" name="Answer A">
            <a:extLst>
              <a:ext uri="{FF2B5EF4-FFF2-40B4-BE49-F238E27FC236}">
                <a16:creationId xmlns:a16="http://schemas.microsoft.com/office/drawing/2014/main" id="{462FB440-3802-4640-95E5-7E769F1888EB}"/>
              </a:ext>
            </a:extLst>
          </p:cNvPr>
          <p:cNvGrpSpPr/>
          <p:nvPr/>
        </p:nvGrpSpPr>
        <p:grpSpPr>
          <a:xfrm>
            <a:off x="1452892" y="4178681"/>
            <a:ext cx="4524162" cy="929684"/>
            <a:chOff x="1452892" y="4172004"/>
            <a:chExt cx="4524162" cy="929684"/>
          </a:xfrm>
          <a:solidFill>
            <a:schemeClr val="tx1"/>
          </a:solidFill>
        </p:grpSpPr>
        <p:sp>
          <p:nvSpPr>
            <p:cNvPr id="20" name="Background">
              <a:extLst>
                <a:ext uri="{FF2B5EF4-FFF2-40B4-BE49-F238E27FC236}">
                  <a16:creationId xmlns:a16="http://schemas.microsoft.com/office/drawing/2014/main" id="{60B15F66-6CF0-4909-A072-4B9CA4CA08D0}"/>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A">
              <a:extLst>
                <a:ext uri="{FF2B5EF4-FFF2-40B4-BE49-F238E27FC236}">
                  <a16:creationId xmlns:a16="http://schemas.microsoft.com/office/drawing/2014/main" id="{AF0BF5BB-760B-4D01-AAEE-BEDC070EF526}"/>
                </a:ext>
              </a:extLst>
            </p:cNvPr>
            <p:cNvSpPr txBox="1"/>
            <p:nvPr/>
          </p:nvSpPr>
          <p:spPr>
            <a:xfrm>
              <a:off x="1717288" y="4381083"/>
              <a:ext cx="446049" cy="523220"/>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A:</a:t>
              </a:r>
            </a:p>
          </p:txBody>
        </p:sp>
        <p:sp>
          <p:nvSpPr>
            <p:cNvPr id="38" name="#sl-pollanswer(0)">
              <a:extLst>
                <a:ext uri="{FF2B5EF4-FFF2-40B4-BE49-F238E27FC236}">
                  <a16:creationId xmlns:a16="http://schemas.microsoft.com/office/drawing/2014/main" id="{16388FA3-C0D9-410C-BAE2-A6485A7F9BED}"/>
                </a:ext>
              </a:extLst>
            </p:cNvPr>
            <p:cNvSpPr txBox="1"/>
            <p:nvPr/>
          </p:nvSpPr>
          <p:spPr>
            <a:xfrm>
              <a:off x="2163338" y="4185359"/>
              <a:ext cx="3378818" cy="870109"/>
            </a:xfrm>
            <a:prstGeom prst="rect">
              <a:avLst/>
            </a:prstGeom>
            <a:grp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Altkatholische</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14" name="Question">
            <a:extLst>
              <a:ext uri="{FF2B5EF4-FFF2-40B4-BE49-F238E27FC236}">
                <a16:creationId xmlns:a16="http://schemas.microsoft.com/office/drawing/2014/main" id="{C06F0B4B-66C1-4499-A17E-4B1853F266A4}"/>
              </a:ext>
            </a:extLst>
          </p:cNvPr>
          <p:cNvGrpSpPr/>
          <p:nvPr/>
        </p:nvGrpSpPr>
        <p:grpSpPr>
          <a:xfrm>
            <a:off x="0" y="2860778"/>
            <a:ext cx="12192000" cy="1136407"/>
            <a:chOff x="0" y="2860778"/>
            <a:chExt cx="12192000" cy="1136407"/>
          </a:xfrm>
        </p:grpSpPr>
        <p:cxnSp>
          <p:nvCxnSpPr>
            <p:cNvPr id="26" name="Line">
              <a:extLst>
                <a:ext uri="{FF2B5EF4-FFF2-40B4-BE49-F238E27FC236}">
                  <a16:creationId xmlns:a16="http://schemas.microsoft.com/office/drawing/2014/main" id="{D9A9127F-6A62-4E1D-BA5E-8DF80971DDEE}"/>
                </a:ext>
              </a:extLst>
            </p:cNvPr>
            <p:cNvCxnSpPr>
              <a:cxnSpLocks/>
            </p:cNvCxnSpPr>
            <p:nvPr/>
          </p:nvCxnSpPr>
          <p:spPr>
            <a:xfrm flipV="1">
              <a:off x="0" y="3429000"/>
              <a:ext cx="12192000" cy="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Background">
              <a:extLst>
                <a:ext uri="{FF2B5EF4-FFF2-40B4-BE49-F238E27FC236}">
                  <a16:creationId xmlns:a16="http://schemas.microsoft.com/office/drawing/2014/main" id="{72609FCE-9B2B-431D-A22F-C9C6C2B3DE82}"/>
                </a:ext>
              </a:extLst>
            </p:cNvPr>
            <p:cNvSpPr/>
            <p:nvPr/>
          </p:nvSpPr>
          <p:spPr>
            <a:xfrm>
              <a:off x="1452892" y="2860778"/>
              <a:ext cx="9342799" cy="1136407"/>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473"/>
                <a:gd name="connsiteY0" fmla="*/ 4868 h 9998"/>
                <a:gd name="connsiteX1" fmla="*/ 999 w 9473"/>
                <a:gd name="connsiteY1" fmla="*/ 1 h 9998"/>
                <a:gd name="connsiteX2" fmla="*/ 8015 w 9473"/>
                <a:gd name="connsiteY2" fmla="*/ 1 h 9998"/>
                <a:gd name="connsiteX3" fmla="*/ 9473 w 9473"/>
                <a:gd name="connsiteY3" fmla="*/ 5286 h 9998"/>
                <a:gd name="connsiteX4" fmla="*/ 7996 w 9473"/>
                <a:gd name="connsiteY4" fmla="*/ 9941 h 9998"/>
                <a:gd name="connsiteX5" fmla="*/ 999 w 9473"/>
                <a:gd name="connsiteY5" fmla="*/ 9986 h 9998"/>
                <a:gd name="connsiteX6" fmla="*/ 0 w 9473"/>
                <a:gd name="connsiteY6" fmla="*/ 4868 h 9998"/>
                <a:gd name="connsiteX0" fmla="*/ 0 w 10000"/>
                <a:gd name="connsiteY0" fmla="*/ 4869 h 10000"/>
                <a:gd name="connsiteX1" fmla="*/ 1055 w 10000"/>
                <a:gd name="connsiteY1" fmla="*/ 1 h 10000"/>
                <a:gd name="connsiteX2" fmla="*/ 8461 w 10000"/>
                <a:gd name="connsiteY2" fmla="*/ 1 h 10000"/>
                <a:gd name="connsiteX3" fmla="*/ 10000 w 10000"/>
                <a:gd name="connsiteY3" fmla="*/ 5287 h 10000"/>
                <a:gd name="connsiteX4" fmla="*/ 8441 w 10000"/>
                <a:gd name="connsiteY4" fmla="*/ 9943 h 10000"/>
                <a:gd name="connsiteX5" fmla="*/ 1055 w 10000"/>
                <a:gd name="connsiteY5" fmla="*/ 9988 h 10000"/>
                <a:gd name="connsiteX6" fmla="*/ 0 w 10000"/>
                <a:gd name="connsiteY6" fmla="*/ 4869 h 10000"/>
                <a:gd name="connsiteX0" fmla="*/ 0 w 10000"/>
                <a:gd name="connsiteY0" fmla="*/ 4869 h 10022"/>
                <a:gd name="connsiteX1" fmla="*/ 1055 w 10000"/>
                <a:gd name="connsiteY1" fmla="*/ 1 h 10022"/>
                <a:gd name="connsiteX2" fmla="*/ 8461 w 10000"/>
                <a:gd name="connsiteY2" fmla="*/ 1 h 10022"/>
                <a:gd name="connsiteX3" fmla="*/ 10000 w 10000"/>
                <a:gd name="connsiteY3" fmla="*/ 5287 h 10022"/>
                <a:gd name="connsiteX4" fmla="*/ 8441 w 10000"/>
                <a:gd name="connsiteY4" fmla="*/ 9943 h 10022"/>
                <a:gd name="connsiteX5" fmla="*/ 1055 w 10000"/>
                <a:gd name="connsiteY5" fmla="*/ 9988 h 10022"/>
                <a:gd name="connsiteX6" fmla="*/ 0 w 10000"/>
                <a:gd name="connsiteY6" fmla="*/ 4869 h 10022"/>
                <a:gd name="connsiteX0" fmla="*/ 0 w 10000"/>
                <a:gd name="connsiteY0" fmla="*/ 4869 h 10016"/>
                <a:gd name="connsiteX1" fmla="*/ 1055 w 10000"/>
                <a:gd name="connsiteY1" fmla="*/ 1 h 10016"/>
                <a:gd name="connsiteX2" fmla="*/ 8461 w 10000"/>
                <a:gd name="connsiteY2" fmla="*/ 1 h 10016"/>
                <a:gd name="connsiteX3" fmla="*/ 10000 w 10000"/>
                <a:gd name="connsiteY3" fmla="*/ 5287 h 10016"/>
                <a:gd name="connsiteX4" fmla="*/ 8441 w 10000"/>
                <a:gd name="connsiteY4" fmla="*/ 9943 h 10016"/>
                <a:gd name="connsiteX5" fmla="*/ 1055 w 10000"/>
                <a:gd name="connsiteY5" fmla="*/ 9988 h 10016"/>
                <a:gd name="connsiteX6" fmla="*/ 0 w 10000"/>
                <a:gd name="connsiteY6" fmla="*/ 4869 h 10016"/>
                <a:gd name="connsiteX0" fmla="*/ 0 w 9362"/>
                <a:gd name="connsiteY0" fmla="*/ 4869 h 10016"/>
                <a:gd name="connsiteX1" fmla="*/ 1055 w 9362"/>
                <a:gd name="connsiteY1" fmla="*/ 1 h 10016"/>
                <a:gd name="connsiteX2" fmla="*/ 8461 w 9362"/>
                <a:gd name="connsiteY2" fmla="*/ 1 h 10016"/>
                <a:gd name="connsiteX3" fmla="*/ 9362 w 9362"/>
                <a:gd name="connsiteY3" fmla="*/ 5454 h 10016"/>
                <a:gd name="connsiteX4" fmla="*/ 8441 w 9362"/>
                <a:gd name="connsiteY4" fmla="*/ 9943 h 10016"/>
                <a:gd name="connsiteX5" fmla="*/ 1055 w 9362"/>
                <a:gd name="connsiteY5" fmla="*/ 9988 h 10016"/>
                <a:gd name="connsiteX6" fmla="*/ 0 w 9362"/>
                <a:gd name="connsiteY6" fmla="*/ 4869 h 10016"/>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445 h 10000"/>
                <a:gd name="connsiteX4" fmla="*/ 9016 w 10087"/>
                <a:gd name="connsiteY4" fmla="*/ 9927 h 10000"/>
                <a:gd name="connsiteX5" fmla="*/ 1127 w 10087"/>
                <a:gd name="connsiteY5" fmla="*/ 9972 h 10000"/>
                <a:gd name="connsiteX6" fmla="*/ 0 w 10087"/>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445 h 10000"/>
                <a:gd name="connsiteX4" fmla="*/ 9016 w 10087"/>
                <a:gd name="connsiteY4" fmla="*/ 9927 h 10000"/>
                <a:gd name="connsiteX5" fmla="*/ 1127 w 10087"/>
                <a:gd name="connsiteY5" fmla="*/ 9972 h 10000"/>
                <a:gd name="connsiteX6" fmla="*/ 0 w 10087"/>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445 h 10000"/>
                <a:gd name="connsiteX4" fmla="*/ 9016 w 10087"/>
                <a:gd name="connsiteY4" fmla="*/ 9927 h 10000"/>
                <a:gd name="connsiteX5" fmla="*/ 1127 w 10087"/>
                <a:gd name="connsiteY5" fmla="*/ 9972 h 10000"/>
                <a:gd name="connsiteX6" fmla="*/ 0 w 10087"/>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362 h 10000"/>
                <a:gd name="connsiteX4" fmla="*/ 9016 w 10087"/>
                <a:gd name="connsiteY4" fmla="*/ 9927 h 10000"/>
                <a:gd name="connsiteX5" fmla="*/ 1127 w 10087"/>
                <a:gd name="connsiteY5" fmla="*/ 9972 h 10000"/>
                <a:gd name="connsiteX6" fmla="*/ 0 w 10087"/>
                <a:gd name="connsiteY6" fmla="*/ 4861 h 10000"/>
                <a:gd name="connsiteX0" fmla="*/ 0 w 10083"/>
                <a:gd name="connsiteY0" fmla="*/ 4861 h 10000"/>
                <a:gd name="connsiteX1" fmla="*/ 1127 w 10083"/>
                <a:gd name="connsiteY1" fmla="*/ 1 h 10000"/>
                <a:gd name="connsiteX2" fmla="*/ 9038 w 10083"/>
                <a:gd name="connsiteY2" fmla="*/ 1 h 10000"/>
                <a:gd name="connsiteX3" fmla="*/ 10083 w 10083"/>
                <a:gd name="connsiteY3" fmla="*/ 5039 h 10000"/>
                <a:gd name="connsiteX4" fmla="*/ 9016 w 10083"/>
                <a:gd name="connsiteY4" fmla="*/ 9927 h 10000"/>
                <a:gd name="connsiteX5" fmla="*/ 1127 w 10083"/>
                <a:gd name="connsiteY5" fmla="*/ 9972 h 10000"/>
                <a:gd name="connsiteX6" fmla="*/ 0 w 10083"/>
                <a:gd name="connsiteY6" fmla="*/ 4861 h 10000"/>
                <a:gd name="connsiteX0" fmla="*/ 0 w 10072"/>
                <a:gd name="connsiteY0" fmla="*/ 5076 h 10004"/>
                <a:gd name="connsiteX1" fmla="*/ 1116 w 10072"/>
                <a:gd name="connsiteY1" fmla="*/ 1 h 10004"/>
                <a:gd name="connsiteX2" fmla="*/ 9027 w 10072"/>
                <a:gd name="connsiteY2" fmla="*/ 1 h 10004"/>
                <a:gd name="connsiteX3" fmla="*/ 10072 w 10072"/>
                <a:gd name="connsiteY3" fmla="*/ 5039 h 10004"/>
                <a:gd name="connsiteX4" fmla="*/ 9005 w 10072"/>
                <a:gd name="connsiteY4" fmla="*/ 9927 h 10004"/>
                <a:gd name="connsiteX5" fmla="*/ 1116 w 10072"/>
                <a:gd name="connsiteY5" fmla="*/ 9972 h 10004"/>
                <a:gd name="connsiteX6" fmla="*/ 0 w 10072"/>
                <a:gd name="connsiteY6" fmla="*/ 5076 h 10004"/>
                <a:gd name="connsiteX0" fmla="*/ 0 w 10083"/>
                <a:gd name="connsiteY0" fmla="*/ 5004 h 10003"/>
                <a:gd name="connsiteX1" fmla="*/ 1127 w 10083"/>
                <a:gd name="connsiteY1" fmla="*/ 1 h 10003"/>
                <a:gd name="connsiteX2" fmla="*/ 9038 w 10083"/>
                <a:gd name="connsiteY2" fmla="*/ 1 h 10003"/>
                <a:gd name="connsiteX3" fmla="*/ 10083 w 10083"/>
                <a:gd name="connsiteY3" fmla="*/ 5039 h 10003"/>
                <a:gd name="connsiteX4" fmla="*/ 9016 w 10083"/>
                <a:gd name="connsiteY4" fmla="*/ 9927 h 10003"/>
                <a:gd name="connsiteX5" fmla="*/ 1127 w 10083"/>
                <a:gd name="connsiteY5" fmla="*/ 9972 h 10003"/>
                <a:gd name="connsiteX6" fmla="*/ 0 w 10083"/>
                <a:gd name="connsiteY6" fmla="*/ 5004 h 10003"/>
                <a:gd name="connsiteX0" fmla="*/ 0 w 10003"/>
                <a:gd name="connsiteY0" fmla="*/ 5281 h 10009"/>
                <a:gd name="connsiteX1" fmla="*/ 1047 w 10003"/>
                <a:gd name="connsiteY1" fmla="*/ 1 h 10009"/>
                <a:gd name="connsiteX2" fmla="*/ 8958 w 10003"/>
                <a:gd name="connsiteY2" fmla="*/ 1 h 10009"/>
                <a:gd name="connsiteX3" fmla="*/ 10003 w 10003"/>
                <a:gd name="connsiteY3" fmla="*/ 5039 h 10009"/>
                <a:gd name="connsiteX4" fmla="*/ 8936 w 10003"/>
                <a:gd name="connsiteY4" fmla="*/ 9927 h 10009"/>
                <a:gd name="connsiteX5" fmla="*/ 1047 w 10003"/>
                <a:gd name="connsiteY5" fmla="*/ 9972 h 10009"/>
                <a:gd name="connsiteX6" fmla="*/ 0 w 10003"/>
                <a:gd name="connsiteY6" fmla="*/ 5281 h 10009"/>
                <a:gd name="connsiteX0" fmla="*/ 0 w 10003"/>
                <a:gd name="connsiteY0" fmla="*/ 5142 h 10006"/>
                <a:gd name="connsiteX1" fmla="*/ 1047 w 10003"/>
                <a:gd name="connsiteY1" fmla="*/ 1 h 10006"/>
                <a:gd name="connsiteX2" fmla="*/ 8958 w 10003"/>
                <a:gd name="connsiteY2" fmla="*/ 1 h 10006"/>
                <a:gd name="connsiteX3" fmla="*/ 10003 w 10003"/>
                <a:gd name="connsiteY3" fmla="*/ 5039 h 10006"/>
                <a:gd name="connsiteX4" fmla="*/ 8936 w 10003"/>
                <a:gd name="connsiteY4" fmla="*/ 9927 h 10006"/>
                <a:gd name="connsiteX5" fmla="*/ 1047 w 10003"/>
                <a:gd name="connsiteY5" fmla="*/ 9972 h 10006"/>
                <a:gd name="connsiteX6" fmla="*/ 0 w 10003"/>
                <a:gd name="connsiteY6" fmla="*/ 5142 h 10006"/>
                <a:gd name="connsiteX0" fmla="*/ 0 w 10000"/>
                <a:gd name="connsiteY0" fmla="*/ 4893 h 10001"/>
                <a:gd name="connsiteX1" fmla="*/ 1044 w 10000"/>
                <a:gd name="connsiteY1" fmla="*/ 1 h 10001"/>
                <a:gd name="connsiteX2" fmla="*/ 8955 w 10000"/>
                <a:gd name="connsiteY2" fmla="*/ 1 h 10001"/>
                <a:gd name="connsiteX3" fmla="*/ 10000 w 10000"/>
                <a:gd name="connsiteY3" fmla="*/ 5039 h 10001"/>
                <a:gd name="connsiteX4" fmla="*/ 8933 w 10000"/>
                <a:gd name="connsiteY4" fmla="*/ 9927 h 10001"/>
                <a:gd name="connsiteX5" fmla="*/ 1044 w 10000"/>
                <a:gd name="connsiteY5" fmla="*/ 9972 h 10001"/>
                <a:gd name="connsiteX6" fmla="*/ 0 w 10000"/>
                <a:gd name="connsiteY6" fmla="*/ 4893 h 10001"/>
                <a:gd name="connsiteX0" fmla="*/ 0 w 10000"/>
                <a:gd name="connsiteY0" fmla="*/ 5018 h 10003"/>
                <a:gd name="connsiteX1" fmla="*/ 1044 w 10000"/>
                <a:gd name="connsiteY1" fmla="*/ 1 h 10003"/>
                <a:gd name="connsiteX2" fmla="*/ 8955 w 10000"/>
                <a:gd name="connsiteY2" fmla="*/ 1 h 10003"/>
                <a:gd name="connsiteX3" fmla="*/ 10000 w 10000"/>
                <a:gd name="connsiteY3" fmla="*/ 5039 h 10003"/>
                <a:gd name="connsiteX4" fmla="*/ 8933 w 10000"/>
                <a:gd name="connsiteY4" fmla="*/ 9927 h 10003"/>
                <a:gd name="connsiteX5" fmla="*/ 1044 w 10000"/>
                <a:gd name="connsiteY5" fmla="*/ 9972 h 10003"/>
                <a:gd name="connsiteX6" fmla="*/ 0 w 10000"/>
                <a:gd name="connsiteY6" fmla="*/ 5018 h 10003"/>
                <a:gd name="connsiteX0" fmla="*/ 0 w 10006"/>
                <a:gd name="connsiteY0" fmla="*/ 5045 h 10004"/>
                <a:gd name="connsiteX1" fmla="*/ 1050 w 10006"/>
                <a:gd name="connsiteY1" fmla="*/ 1 h 10004"/>
                <a:gd name="connsiteX2" fmla="*/ 8961 w 10006"/>
                <a:gd name="connsiteY2" fmla="*/ 1 h 10004"/>
                <a:gd name="connsiteX3" fmla="*/ 10006 w 10006"/>
                <a:gd name="connsiteY3" fmla="*/ 5039 h 10004"/>
                <a:gd name="connsiteX4" fmla="*/ 8939 w 10006"/>
                <a:gd name="connsiteY4" fmla="*/ 9927 h 10004"/>
                <a:gd name="connsiteX5" fmla="*/ 1050 w 10006"/>
                <a:gd name="connsiteY5" fmla="*/ 9972 h 10004"/>
                <a:gd name="connsiteX6" fmla="*/ 0 w 10006"/>
                <a:gd name="connsiteY6" fmla="*/ 5045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6" h="10004">
                  <a:moveTo>
                    <a:pt x="0" y="5045"/>
                  </a:moveTo>
                  <a:cubicBezTo>
                    <a:pt x="513" y="1631"/>
                    <a:pt x="122" y="86"/>
                    <a:pt x="1050" y="1"/>
                  </a:cubicBezTo>
                  <a:lnTo>
                    <a:pt x="8961" y="1"/>
                  </a:lnTo>
                  <a:cubicBezTo>
                    <a:pt x="9990" y="-16"/>
                    <a:pt x="9537" y="540"/>
                    <a:pt x="10006" y="5039"/>
                  </a:cubicBezTo>
                  <a:cubicBezTo>
                    <a:pt x="9608" y="9039"/>
                    <a:pt x="9872" y="10038"/>
                    <a:pt x="8939" y="9927"/>
                  </a:cubicBezTo>
                  <a:lnTo>
                    <a:pt x="1050" y="9972"/>
                  </a:lnTo>
                  <a:cubicBezTo>
                    <a:pt x="110" y="10230"/>
                    <a:pt x="521" y="8962"/>
                    <a:pt x="0" y="5045"/>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25000" noProof="0">
                <a:ln>
                  <a:noFill/>
                </a:ln>
                <a:solidFill>
                  <a:prstClr val="white"/>
                </a:solidFill>
                <a:effectLst/>
                <a:uLnTx/>
                <a:uFillTx/>
                <a:latin typeface="Calibri" panose="020F0502020204030204"/>
                <a:ea typeface="+mn-ea"/>
                <a:cs typeface="+mn-cs"/>
              </a:endParaRPr>
            </a:p>
          </p:txBody>
        </p:sp>
        <p:sp>
          <p:nvSpPr>
            <p:cNvPr id="47" name="#sl-pollquestion()">
              <a:extLst>
                <a:ext uri="{FF2B5EF4-FFF2-40B4-BE49-F238E27FC236}">
                  <a16:creationId xmlns:a16="http://schemas.microsoft.com/office/drawing/2014/main" id="{0B3C0AB6-E99F-4DFB-8A1B-814704AA4FC9}"/>
                </a:ext>
              </a:extLst>
            </p:cNvPr>
            <p:cNvSpPr txBox="1"/>
            <p:nvPr/>
          </p:nvSpPr>
          <p:spPr>
            <a:xfrm>
              <a:off x="1717288" y="2964701"/>
              <a:ext cx="8839255" cy="932341"/>
            </a:xfrm>
            <a:prstGeom prst="rect">
              <a:avLst/>
            </a:prstGeom>
            <a:noFill/>
          </p:spPr>
          <p:txBody>
            <a:bodyPr wrap="square" rtlCol="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Arial" panose="020B0604020202020204" pitchFamily="34" charset="0"/>
                  <a:cs typeface="Arial" panose="020B0604020202020204" pitchFamily="34" charset="0"/>
                </a:rPr>
                <a:t>Das </a:t>
              </a:r>
              <a:r>
                <a:rPr lang="en-US" sz="2400" dirty="0" err="1">
                  <a:solidFill>
                    <a:prstClr val="white"/>
                  </a:solidFill>
                  <a:latin typeface="Arial" panose="020B0604020202020204" pitchFamily="34" charset="0"/>
                  <a:cs typeface="Arial" panose="020B0604020202020204" pitchFamily="34" charset="0"/>
                </a:rPr>
                <a:t>Papstamt</a:t>
              </a:r>
              <a:r>
                <a:rPr lang="en-US" sz="2400" dirty="0">
                  <a:solidFill>
                    <a:prstClr val="white"/>
                  </a:solidFill>
                  <a:latin typeface="Arial" panose="020B0604020202020204" pitchFamily="34" charset="0"/>
                  <a:cs typeface="Arial" panose="020B0604020202020204" pitchFamily="34" charset="0"/>
                </a:rPr>
                <a:t> </a:t>
              </a:r>
              <a:r>
                <a:rPr lang="en-US" sz="2400" dirty="0" err="1">
                  <a:solidFill>
                    <a:prstClr val="white"/>
                  </a:solidFill>
                  <a:latin typeface="Arial" panose="020B0604020202020204" pitchFamily="34" charset="0"/>
                  <a:cs typeface="Arial" panose="020B0604020202020204" pitchFamily="34" charset="0"/>
                </a:rPr>
                <a:t>erkennt</a:t>
              </a:r>
              <a:r>
                <a:rPr lang="en-US" sz="2400" dirty="0">
                  <a:solidFill>
                    <a:prstClr val="white"/>
                  </a:solidFill>
                  <a:latin typeface="Arial" panose="020B0604020202020204" pitchFamily="34" charset="0"/>
                  <a:cs typeface="Arial" panose="020B0604020202020204" pitchFamily="34" charset="0"/>
                </a:rPr>
                <a:t> </a:t>
              </a:r>
              <a:r>
                <a:rPr lang="en-US" sz="2400" dirty="0" err="1">
                  <a:solidFill>
                    <a:prstClr val="white"/>
                  </a:solidFill>
                  <a:latin typeface="Arial" panose="020B0604020202020204" pitchFamily="34" charset="0"/>
                  <a:cs typeface="Arial" panose="020B0604020202020204" pitchFamily="34" charset="0"/>
                </a:rPr>
                <a:t>nur</a:t>
              </a:r>
              <a:r>
                <a:rPr lang="en-US" sz="2400" dirty="0">
                  <a:solidFill>
                    <a:prstClr val="white"/>
                  </a:solidFill>
                  <a:latin typeface="Arial" panose="020B0604020202020204" pitchFamily="34" charset="0"/>
                  <a:cs typeface="Arial" panose="020B0604020202020204" pitchFamily="34" charset="0"/>
                </a:rPr>
                <a:t> </a:t>
              </a:r>
              <a:r>
                <a:rPr lang="en-US" sz="2400" dirty="0" err="1">
                  <a:solidFill>
                    <a:prstClr val="white"/>
                  </a:solidFill>
                  <a:latin typeface="Arial" panose="020B0604020202020204" pitchFamily="34" charset="0"/>
                  <a:cs typeface="Arial" panose="020B0604020202020204" pitchFamily="34" charset="0"/>
                </a:rPr>
                <a:t>folgende</a:t>
              </a:r>
              <a:r>
                <a:rPr lang="en-US" sz="2400" dirty="0">
                  <a:solidFill>
                    <a:prstClr val="white"/>
                  </a:solidFill>
                  <a:latin typeface="Arial" panose="020B0604020202020204" pitchFamily="34" charset="0"/>
                  <a:cs typeface="Arial" panose="020B0604020202020204" pitchFamily="34" charset="0"/>
                </a:rPr>
                <a:t> </a:t>
              </a:r>
              <a:r>
                <a:rPr lang="en-US" sz="2400" dirty="0" err="1">
                  <a:solidFill>
                    <a:prstClr val="white"/>
                  </a:solidFill>
                  <a:latin typeface="Arial" panose="020B0604020202020204" pitchFamily="34" charset="0"/>
                  <a:cs typeface="Arial" panose="020B0604020202020204" pitchFamily="34" charset="0"/>
                </a:rPr>
                <a:t>Kirche</a:t>
              </a:r>
              <a:r>
                <a:rPr lang="en-US" sz="2400" dirty="0">
                  <a:solidFill>
                    <a:prstClr val="white"/>
                  </a:solidFill>
                  <a:latin typeface="Arial" panose="020B0604020202020204" pitchFamily="34" charset="0"/>
                  <a:cs typeface="Arial" panose="020B0604020202020204" pitchFamily="34" charset="0"/>
                </a:rPr>
                <a:t> an:</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12" name="Current Money Value">
            <a:extLst>
              <a:ext uri="{FF2B5EF4-FFF2-40B4-BE49-F238E27FC236}">
                <a16:creationId xmlns:a16="http://schemas.microsoft.com/office/drawing/2014/main" id="{F69BB7A5-CF27-44D2-A964-DF2E78088389}"/>
              </a:ext>
            </a:extLst>
          </p:cNvPr>
          <p:cNvGrpSpPr/>
          <p:nvPr/>
        </p:nvGrpSpPr>
        <p:grpSpPr>
          <a:xfrm>
            <a:off x="8618368" y="2322355"/>
            <a:ext cx="3573630" cy="347151"/>
            <a:chOff x="8618369" y="2322355"/>
            <a:chExt cx="3555791" cy="347151"/>
          </a:xfrm>
        </p:grpSpPr>
        <p:cxnSp>
          <p:nvCxnSpPr>
            <p:cNvPr id="49" name="Line">
              <a:extLst>
                <a:ext uri="{FF2B5EF4-FFF2-40B4-BE49-F238E27FC236}">
                  <a16:creationId xmlns:a16="http://schemas.microsoft.com/office/drawing/2014/main" id="{8E8A5C75-CFCA-4176-8EB0-4EB34F162D99}"/>
                </a:ext>
              </a:extLst>
            </p:cNvPr>
            <p:cNvCxnSpPr>
              <a:cxnSpLocks/>
              <a:stCxn id="48" idx="3"/>
            </p:cNvCxnSpPr>
            <p:nvPr/>
          </p:nvCxnSpPr>
          <p:spPr>
            <a:xfrm>
              <a:off x="10595809" y="2501848"/>
              <a:ext cx="157835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Background">
              <a:extLst>
                <a:ext uri="{FF2B5EF4-FFF2-40B4-BE49-F238E27FC236}">
                  <a16:creationId xmlns:a16="http://schemas.microsoft.com/office/drawing/2014/main" id="{12A54628-84A9-44CB-A81D-4C642051B35E}"/>
                </a:ext>
              </a:extLst>
            </p:cNvPr>
            <p:cNvSpPr/>
            <p:nvPr/>
          </p:nvSpPr>
          <p:spPr>
            <a:xfrm>
              <a:off x="8618369" y="2322355"/>
              <a:ext cx="1977440" cy="347151"/>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
              <a:extLst>
                <a:ext uri="{FF2B5EF4-FFF2-40B4-BE49-F238E27FC236}">
                  <a16:creationId xmlns:a16="http://schemas.microsoft.com/office/drawing/2014/main" id="{DBB8417C-BFDC-4C68-A750-8B0478B37A21}"/>
                </a:ext>
              </a:extLst>
            </p:cNvPr>
            <p:cNvSpPr txBox="1"/>
            <p:nvPr/>
          </p:nvSpPr>
          <p:spPr>
            <a:xfrm>
              <a:off x="8793584" y="2338239"/>
              <a:ext cx="1642634" cy="307777"/>
            </a:xfrm>
            <a:prstGeom prst="rect">
              <a:avLst/>
            </a:prstGeom>
            <a:noFill/>
          </p:spPr>
          <p:txBody>
            <a:bodyPr wrap="square" lIns="0" tIns="0" rIns="0" bIns="0" rtlCol="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000" b="1" dirty="0">
                  <a:solidFill>
                    <a:prstClr val="white"/>
                  </a:solidFill>
                  <a:latin typeface="Avenir Next LT Pro" panose="020B0504020202020204" pitchFamily="34" charset="0"/>
                  <a:cs typeface="Arial" panose="020B0604020202020204" pitchFamily="34" charset="0"/>
                </a:rPr>
                <a:t>Priesterin</a:t>
              </a:r>
              <a:endParaRPr kumimoji="0" lang="en-US" sz="2000" b="1"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Arial" panose="020B0604020202020204" pitchFamily="34" charset="0"/>
              </a:endParaRPr>
            </a:p>
          </p:txBody>
        </p:sp>
      </p:grpSp>
      <p:pic>
        <p:nvPicPr>
          <p:cNvPr id="34" name="correct answer">
            <a:hlinkClick r:id="" action="ppaction://media"/>
            <a:extLst>
              <a:ext uri="{FF2B5EF4-FFF2-40B4-BE49-F238E27FC236}">
                <a16:creationId xmlns:a16="http://schemas.microsoft.com/office/drawing/2014/main" id="{D543C744-B988-423B-A5E0-4DCC28B5B61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318498" y="192768"/>
            <a:ext cx="609600" cy="609600"/>
          </a:xfrm>
          <a:prstGeom prst="rect">
            <a:avLst/>
          </a:prstGeom>
        </p:spPr>
      </p:pic>
      <p:pic>
        <p:nvPicPr>
          <p:cNvPr id="32" name="Grafik 31">
            <a:extLst>
              <a:ext uri="{FF2B5EF4-FFF2-40B4-BE49-F238E27FC236}">
                <a16:creationId xmlns:a16="http://schemas.microsoft.com/office/drawing/2014/main" id="{60B7DD5A-C5C4-40AD-A68E-7B2166B76CF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86363" y="192276"/>
            <a:ext cx="2325017" cy="2325017"/>
          </a:xfrm>
          <a:prstGeom prst="rect">
            <a:avLst/>
          </a:prstGeom>
        </p:spPr>
      </p:pic>
    </p:spTree>
    <p:custDataLst>
      <p:tags r:id="rId1"/>
    </p:custDataLst>
    <p:extLst>
      <p:ext uri="{BB962C8B-B14F-4D97-AF65-F5344CB8AC3E}">
        <p14:creationId xmlns:p14="http://schemas.microsoft.com/office/powerpoint/2010/main" val="51535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06"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Background">
            <a:extLst>
              <a:ext uri="{FF2B5EF4-FFF2-40B4-BE49-F238E27FC236}">
                <a16:creationId xmlns:a16="http://schemas.microsoft.com/office/drawing/2014/main" id="{8F212C43-53C1-42D8-A539-45C02A0CAA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6" name="Anzeige">
            <a:extLst>
              <a:ext uri="{FF2B5EF4-FFF2-40B4-BE49-F238E27FC236}">
                <a16:creationId xmlns:a16="http://schemas.microsoft.com/office/drawing/2014/main" id="{2033F0AE-1638-4E6E-B9A0-B2FF961D6188}"/>
              </a:ext>
            </a:extLst>
          </p:cNvPr>
          <p:cNvGrpSpPr/>
          <p:nvPr/>
        </p:nvGrpSpPr>
        <p:grpSpPr>
          <a:xfrm>
            <a:off x="4574771" y="487679"/>
            <a:ext cx="3042459" cy="5674517"/>
            <a:chOff x="8179724" y="826138"/>
            <a:chExt cx="3042459" cy="5674517"/>
          </a:xfrm>
        </p:grpSpPr>
        <p:sp>
          <p:nvSpPr>
            <p:cNvPr id="12" name="Rechteck 11">
              <a:extLst>
                <a:ext uri="{FF2B5EF4-FFF2-40B4-BE49-F238E27FC236}">
                  <a16:creationId xmlns:a16="http://schemas.microsoft.com/office/drawing/2014/main" id="{BBC97AD2-ADC2-430A-9734-D319B13C3D40}"/>
                </a:ext>
              </a:extLst>
            </p:cNvPr>
            <p:cNvSpPr/>
            <p:nvPr/>
          </p:nvSpPr>
          <p:spPr>
            <a:xfrm>
              <a:off x="8179724" y="826138"/>
              <a:ext cx="3042459" cy="5674517"/>
            </a:xfrm>
            <a:prstGeom prst="rect">
              <a:avLst/>
            </a:prstGeom>
            <a:solidFill>
              <a:srgbClr val="080E1A"/>
            </a:solidFill>
            <a:ln>
              <a:no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 name="Gruppieren 14">
              <a:extLst>
                <a:ext uri="{FF2B5EF4-FFF2-40B4-BE49-F238E27FC236}">
                  <a16:creationId xmlns:a16="http://schemas.microsoft.com/office/drawing/2014/main" id="{E9EB7E2A-FE68-42C8-8E4E-98F6F6448E4B}"/>
                </a:ext>
              </a:extLst>
            </p:cNvPr>
            <p:cNvGrpSpPr/>
            <p:nvPr/>
          </p:nvGrpSpPr>
          <p:grpSpPr>
            <a:xfrm>
              <a:off x="8405945" y="1027848"/>
              <a:ext cx="2799670" cy="5170646"/>
              <a:chOff x="8230032" y="945868"/>
              <a:chExt cx="3518198" cy="5387613"/>
            </a:xfrm>
          </p:grpSpPr>
          <p:sp>
            <p:nvSpPr>
              <p:cNvPr id="14" name="Money">
                <a:extLst>
                  <a:ext uri="{FF2B5EF4-FFF2-40B4-BE49-F238E27FC236}">
                    <a16:creationId xmlns:a16="http://schemas.microsoft.com/office/drawing/2014/main" id="{050F6D5F-9B89-4DC2-818C-C0E5A3815A80}"/>
                  </a:ext>
                </a:extLst>
              </p:cNvPr>
              <p:cNvSpPr txBox="1"/>
              <p:nvPr/>
            </p:nvSpPr>
            <p:spPr>
              <a:xfrm>
                <a:off x="9185998" y="952551"/>
                <a:ext cx="2562232" cy="5339510"/>
              </a:xfrm>
              <a:prstGeom prst="rect">
                <a:avLst/>
              </a:prstGeom>
              <a:noFill/>
            </p:spPr>
            <p:txBody>
              <a:bodyPr wrap="square"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200" b="1" i="0" u="none" strike="noStrike" kern="1200" cap="none" spc="0" normalizeH="0" baseline="0" noProof="0">
                    <a:ln>
                      <a:noFill/>
                    </a:ln>
                    <a:solidFill>
                      <a:prstClr val="white"/>
                    </a:solidFill>
                    <a:effectLst/>
                    <a:uLnTx/>
                    <a:uFillTx/>
                    <a:latin typeface="Avenir Next LT Pro" panose="020B0504020202020204" pitchFamily="34" charset="0"/>
                    <a:ea typeface="+mn-ea"/>
                    <a:cs typeface="Arial" panose="020B0604020202020204" pitchFamily="34" charset="0"/>
                  </a:rPr>
                  <a:t>€ </a:t>
                </a:r>
                <a:r>
                  <a:rPr kumimoji="0" lang="de-AT" sz="2200" b="1"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Arial" panose="020B0604020202020204" pitchFamily="34" charset="0"/>
                  </a:rPr>
                  <a:t>1 MILLION</a:t>
                </a:r>
                <a:endParaRPr kumimoji="0" lang="de-AT" sz="2200" b="1" i="0" u="none" strike="noStrike" kern="1200" cap="none" spc="0" normalizeH="0" baseline="0" noProof="0" dirty="0">
                  <a:ln>
                    <a:noFill/>
                  </a:ln>
                  <a:solidFill>
                    <a:srgbClr val="F88008"/>
                  </a:solidFill>
                  <a:effectLst/>
                  <a:uLnTx/>
                  <a:uFillTx/>
                  <a:latin typeface="Avenir Next LT Pro" panose="020B05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200" b="1" i="0" u="none" strike="noStrike" kern="1200" cap="none" spc="0" normalizeH="0" baseline="0" noProof="0">
                    <a:ln>
                      <a:noFill/>
                    </a:ln>
                    <a:solidFill>
                      <a:srgbClr val="F88008"/>
                    </a:solidFill>
                    <a:effectLst/>
                    <a:uLnTx/>
                    <a:uFillTx/>
                    <a:latin typeface="Avenir Next LT Pro" panose="020B0504020202020204" pitchFamily="34" charset="0"/>
                    <a:ea typeface="+mn-ea"/>
                    <a:cs typeface="Arial" panose="020B0604020202020204" pitchFamily="34" charset="0"/>
                  </a:rPr>
                  <a:t>€ 500.000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200" b="1" i="0" u="none" strike="noStrike" kern="1200" cap="none" spc="0" normalizeH="0" baseline="0" noProof="0">
                    <a:ln>
                      <a:noFill/>
                    </a:ln>
                    <a:solidFill>
                      <a:srgbClr val="F88008"/>
                    </a:solidFill>
                    <a:effectLst/>
                    <a:uLnTx/>
                    <a:uFillTx/>
                    <a:latin typeface="Avenir Next LT Pro" panose="020B0504020202020204" pitchFamily="34" charset="0"/>
                    <a:ea typeface="+mn-ea"/>
                    <a:cs typeface="Arial" panose="020B0604020202020204" pitchFamily="34" charset="0"/>
                  </a:rPr>
                  <a:t>€ 125.000</a:t>
                </a:r>
                <a:endParaRPr kumimoji="0" lang="de-AT" sz="2200" b="1" i="0" u="none" strike="noStrike" kern="1200" cap="none" spc="0" normalizeH="0" baseline="0" noProof="0" dirty="0">
                  <a:ln>
                    <a:noFill/>
                  </a:ln>
                  <a:solidFill>
                    <a:srgbClr val="F88008"/>
                  </a:solidFill>
                  <a:effectLst/>
                  <a:uLnTx/>
                  <a:uFillTx/>
                  <a:latin typeface="Avenir Next LT Pro" panose="020B05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200" b="1" i="0" u="none" strike="noStrike" kern="1200" cap="none" spc="0" normalizeH="0" baseline="0" noProof="0">
                    <a:ln>
                      <a:noFill/>
                    </a:ln>
                    <a:solidFill>
                      <a:srgbClr val="F88008"/>
                    </a:solidFill>
                    <a:effectLst/>
                    <a:uLnTx/>
                    <a:uFillTx/>
                    <a:latin typeface="Avenir Next LT Pro" panose="020B0504020202020204" pitchFamily="34" charset="0"/>
                    <a:ea typeface="+mn-ea"/>
                    <a:cs typeface="Arial" panose="020B0604020202020204" pitchFamily="34" charset="0"/>
                  </a:rPr>
                  <a:t>€ 64.000</a:t>
                </a:r>
                <a:endParaRPr kumimoji="0" lang="de-AT" sz="2200" b="1" i="0" u="none" strike="noStrike" kern="1200" cap="none" spc="0" normalizeH="0" baseline="0" noProof="0" dirty="0">
                  <a:ln>
                    <a:noFill/>
                  </a:ln>
                  <a:solidFill>
                    <a:srgbClr val="F88008"/>
                  </a:solidFill>
                  <a:effectLst/>
                  <a:uLnTx/>
                  <a:uFillTx/>
                  <a:latin typeface="Avenir Next LT Pro" panose="020B05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200" b="1" i="0" u="none" strike="noStrike" kern="1200" cap="none" spc="0" normalizeH="0" baseline="0" noProof="0">
                    <a:ln>
                      <a:noFill/>
                    </a:ln>
                    <a:solidFill>
                      <a:srgbClr val="F88008"/>
                    </a:solidFill>
                    <a:effectLst/>
                    <a:uLnTx/>
                    <a:uFillTx/>
                    <a:latin typeface="Avenir Next LT Pro" panose="020B0504020202020204" pitchFamily="34" charset="0"/>
                    <a:ea typeface="+mn-ea"/>
                    <a:cs typeface="Arial" panose="020B0604020202020204" pitchFamily="34" charset="0"/>
                  </a:rPr>
                  <a:t>€ 32.000</a:t>
                </a:r>
                <a:endParaRPr kumimoji="0" lang="de-AT" sz="2200" b="1" i="0" u="none" strike="noStrike" kern="1200" cap="none" spc="0" normalizeH="0" baseline="0" noProof="0" dirty="0">
                  <a:ln>
                    <a:noFill/>
                  </a:ln>
                  <a:solidFill>
                    <a:srgbClr val="F88008"/>
                  </a:solidFill>
                  <a:effectLst/>
                  <a:uLnTx/>
                  <a:uFillTx/>
                  <a:latin typeface="Avenir Next LT Pro" panose="020B05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200" b="1" i="0" u="none" strike="noStrike" kern="1200" cap="none" spc="0" normalizeH="0" baseline="0" noProof="0">
                    <a:ln>
                      <a:noFill/>
                    </a:ln>
                    <a:solidFill>
                      <a:prstClr val="white"/>
                    </a:solidFill>
                    <a:effectLst/>
                    <a:uLnTx/>
                    <a:uFillTx/>
                    <a:latin typeface="Avenir Next LT Pro" panose="020B0504020202020204" pitchFamily="34" charset="0"/>
                    <a:ea typeface="+mn-ea"/>
                    <a:cs typeface="Arial" panose="020B0604020202020204" pitchFamily="34" charset="0"/>
                  </a:rPr>
                  <a:t>€ 16.000</a:t>
                </a:r>
                <a:endParaRPr kumimoji="0" lang="de-AT" sz="2200" b="1"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200" b="1" i="0" u="none" strike="noStrike" kern="1200" cap="none" spc="0" normalizeH="0" baseline="0" noProof="0">
                    <a:ln>
                      <a:noFill/>
                    </a:ln>
                    <a:solidFill>
                      <a:srgbClr val="F88008"/>
                    </a:solidFill>
                    <a:effectLst/>
                    <a:uLnTx/>
                    <a:uFillTx/>
                    <a:latin typeface="Avenir Next LT Pro" panose="020B0504020202020204" pitchFamily="34" charset="0"/>
                    <a:ea typeface="+mn-ea"/>
                    <a:cs typeface="Arial" panose="020B0604020202020204" pitchFamily="34" charset="0"/>
                  </a:rPr>
                  <a:t>€ 8.000</a:t>
                </a:r>
                <a:endParaRPr kumimoji="0" lang="de-AT" sz="2200" b="1" i="0" u="none" strike="noStrike" kern="1200" cap="none" spc="0" normalizeH="0" baseline="0" noProof="0" dirty="0">
                  <a:ln>
                    <a:noFill/>
                  </a:ln>
                  <a:solidFill>
                    <a:srgbClr val="F88008"/>
                  </a:solidFill>
                  <a:effectLst/>
                  <a:uLnTx/>
                  <a:uFillTx/>
                  <a:latin typeface="Avenir Next LT Pro" panose="020B05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200" b="1" i="0" u="none" strike="noStrike" kern="1200" cap="none" spc="0" normalizeH="0" baseline="0" noProof="0">
                    <a:ln>
                      <a:noFill/>
                    </a:ln>
                    <a:solidFill>
                      <a:srgbClr val="F88008"/>
                    </a:solidFill>
                    <a:effectLst/>
                    <a:uLnTx/>
                    <a:uFillTx/>
                    <a:latin typeface="Avenir Next LT Pro" panose="020B0504020202020204" pitchFamily="34" charset="0"/>
                    <a:ea typeface="+mn-ea"/>
                    <a:cs typeface="Arial" panose="020B0604020202020204" pitchFamily="34" charset="0"/>
                  </a:rPr>
                  <a:t>€ 4.000</a:t>
                </a:r>
                <a:endParaRPr kumimoji="0" lang="de-AT" sz="2200" b="1" i="0" u="none" strike="noStrike" kern="1200" cap="none" spc="0" normalizeH="0" baseline="0" noProof="0" dirty="0">
                  <a:ln>
                    <a:noFill/>
                  </a:ln>
                  <a:solidFill>
                    <a:srgbClr val="F88008"/>
                  </a:solidFill>
                  <a:effectLst/>
                  <a:uLnTx/>
                  <a:uFillTx/>
                  <a:latin typeface="Avenir Next LT Pro" panose="020B05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200" b="1" i="0" u="none" strike="noStrike" kern="1200" cap="none" spc="0" normalizeH="0" baseline="0" noProof="0">
                    <a:ln>
                      <a:noFill/>
                    </a:ln>
                    <a:solidFill>
                      <a:srgbClr val="F88008"/>
                    </a:solidFill>
                    <a:effectLst/>
                    <a:uLnTx/>
                    <a:uFillTx/>
                    <a:latin typeface="Avenir Next LT Pro" panose="020B0504020202020204" pitchFamily="34" charset="0"/>
                    <a:ea typeface="+mn-ea"/>
                    <a:cs typeface="Arial" panose="020B0604020202020204" pitchFamily="34" charset="0"/>
                  </a:rPr>
                  <a:t>€ 2.000</a:t>
                </a:r>
                <a:endParaRPr kumimoji="0" lang="de-AT" sz="2200" b="1" i="0" u="none" strike="noStrike" kern="1200" cap="none" spc="0" normalizeH="0" baseline="0" noProof="0" dirty="0">
                  <a:ln>
                    <a:noFill/>
                  </a:ln>
                  <a:solidFill>
                    <a:srgbClr val="F88008"/>
                  </a:solidFill>
                  <a:effectLst/>
                  <a:uLnTx/>
                  <a:uFillTx/>
                  <a:latin typeface="Avenir Next LT Pro" panose="020B05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200" b="1" i="0" u="none" strike="noStrike" kern="1200" cap="none" spc="0" normalizeH="0" baseline="0" noProof="0">
                    <a:ln>
                      <a:noFill/>
                    </a:ln>
                    <a:solidFill>
                      <a:srgbClr val="F88008"/>
                    </a:solidFill>
                    <a:effectLst/>
                    <a:uLnTx/>
                    <a:uFillTx/>
                    <a:latin typeface="Avenir Next LT Pro" panose="020B0504020202020204" pitchFamily="34" charset="0"/>
                    <a:ea typeface="+mn-ea"/>
                    <a:cs typeface="Arial" panose="020B0604020202020204" pitchFamily="34" charset="0"/>
                  </a:rPr>
                  <a:t>€ 1.000</a:t>
                </a:r>
                <a:endParaRPr kumimoji="0" lang="de-AT" sz="2200" b="1" i="0" u="none" strike="noStrike" kern="1200" cap="none" spc="0" normalizeH="0" baseline="0" noProof="0" dirty="0">
                  <a:ln>
                    <a:noFill/>
                  </a:ln>
                  <a:solidFill>
                    <a:srgbClr val="F88008"/>
                  </a:solidFill>
                  <a:effectLst/>
                  <a:uLnTx/>
                  <a:uFillTx/>
                  <a:latin typeface="Avenir Next LT Pro" panose="020B05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200" b="1" i="0" u="none" strike="noStrike" kern="1200" cap="none" spc="0" normalizeH="0" baseline="0" noProof="0">
                    <a:ln>
                      <a:noFill/>
                    </a:ln>
                    <a:solidFill>
                      <a:prstClr val="white"/>
                    </a:solidFill>
                    <a:effectLst/>
                    <a:uLnTx/>
                    <a:uFillTx/>
                    <a:latin typeface="Avenir Next LT Pro" panose="020B0504020202020204" pitchFamily="34" charset="0"/>
                    <a:ea typeface="+mn-ea"/>
                    <a:cs typeface="Arial" panose="020B0604020202020204" pitchFamily="34" charset="0"/>
                  </a:rPr>
                  <a:t>€ 500</a:t>
                </a:r>
                <a:endParaRPr kumimoji="0" lang="de-AT" sz="2200" b="1"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200" b="1" i="0" u="none" strike="noStrike" kern="1200" cap="none" spc="0" normalizeH="0" baseline="0" noProof="0">
                    <a:ln>
                      <a:noFill/>
                    </a:ln>
                    <a:solidFill>
                      <a:srgbClr val="F88008"/>
                    </a:solidFill>
                    <a:effectLst/>
                    <a:uLnTx/>
                    <a:uFillTx/>
                    <a:latin typeface="Avenir Next LT Pro" panose="020B0504020202020204" pitchFamily="34" charset="0"/>
                    <a:ea typeface="+mn-ea"/>
                    <a:cs typeface="Arial" panose="020B0604020202020204" pitchFamily="34" charset="0"/>
                  </a:rPr>
                  <a:t>€ 300</a:t>
                </a:r>
                <a:endParaRPr kumimoji="0" lang="de-AT" sz="2200" b="1" i="0" u="none" strike="noStrike" kern="1200" cap="none" spc="0" normalizeH="0" baseline="0" noProof="0" dirty="0">
                  <a:ln>
                    <a:noFill/>
                  </a:ln>
                  <a:solidFill>
                    <a:srgbClr val="F88008"/>
                  </a:solidFill>
                  <a:effectLst/>
                  <a:uLnTx/>
                  <a:uFillTx/>
                  <a:latin typeface="Avenir Next LT Pro" panose="020B05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200" b="1" i="0" u="none" strike="noStrike" kern="1200" cap="none" spc="0" normalizeH="0" baseline="0" noProof="0">
                    <a:ln>
                      <a:noFill/>
                    </a:ln>
                    <a:solidFill>
                      <a:srgbClr val="F88008"/>
                    </a:solidFill>
                    <a:effectLst/>
                    <a:uLnTx/>
                    <a:uFillTx/>
                    <a:latin typeface="Avenir Next LT Pro" panose="020B0504020202020204" pitchFamily="34" charset="0"/>
                    <a:ea typeface="+mn-ea"/>
                    <a:cs typeface="Arial" panose="020B0604020202020204" pitchFamily="34" charset="0"/>
                  </a:rPr>
                  <a:t>€ 200</a:t>
                </a:r>
                <a:endParaRPr kumimoji="0" lang="de-AT" sz="2200" b="1" i="0" u="none" strike="noStrike" kern="1200" cap="none" spc="0" normalizeH="0" baseline="0" noProof="0" dirty="0">
                  <a:ln>
                    <a:noFill/>
                  </a:ln>
                  <a:solidFill>
                    <a:srgbClr val="F88008"/>
                  </a:solidFill>
                  <a:effectLst/>
                  <a:uLnTx/>
                  <a:uFillTx/>
                  <a:latin typeface="Avenir Next LT Pro" panose="020B05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200" b="1" i="0" u="none" strike="noStrike" kern="1200" cap="none" spc="0" normalizeH="0" baseline="0" noProof="0">
                    <a:ln>
                      <a:noFill/>
                    </a:ln>
                    <a:solidFill>
                      <a:srgbClr val="F88008"/>
                    </a:solidFill>
                    <a:effectLst/>
                    <a:uLnTx/>
                    <a:uFillTx/>
                    <a:latin typeface="Avenir Next LT Pro" panose="020B0504020202020204" pitchFamily="34" charset="0"/>
                    <a:ea typeface="+mn-ea"/>
                    <a:cs typeface="Arial" panose="020B0604020202020204" pitchFamily="34" charset="0"/>
                  </a:rPr>
                  <a:t>€ 100</a:t>
                </a:r>
                <a:endParaRPr kumimoji="0" lang="de-AT" sz="2200" b="1" i="0" u="none" strike="noStrike" kern="1200" cap="none" spc="0" normalizeH="0" baseline="0" noProof="0" dirty="0">
                  <a:ln>
                    <a:noFill/>
                  </a:ln>
                  <a:solidFill>
                    <a:srgbClr val="F88008"/>
                  </a:solidFill>
                  <a:effectLst/>
                  <a:uLnTx/>
                  <a:uFillTx/>
                  <a:latin typeface="Avenir Next LT Pro" panose="020B05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200" b="1" i="0" u="none" strike="noStrike" kern="1200" cap="none" spc="0" normalizeH="0" baseline="0" noProof="0">
                    <a:ln>
                      <a:noFill/>
                    </a:ln>
                    <a:solidFill>
                      <a:srgbClr val="F88008"/>
                    </a:solidFill>
                    <a:effectLst/>
                    <a:uLnTx/>
                    <a:uFillTx/>
                    <a:latin typeface="Avenir Next LT Pro" panose="020B0504020202020204" pitchFamily="34" charset="0"/>
                    <a:ea typeface="+mn-ea"/>
                    <a:cs typeface="Arial" panose="020B0604020202020204" pitchFamily="34" charset="0"/>
                  </a:rPr>
                  <a:t>€ 50</a:t>
                </a:r>
                <a:endParaRPr kumimoji="0" lang="de-AT" sz="2200" b="1" i="0" u="none" strike="noStrike" kern="1200" cap="none" spc="0" normalizeH="0" baseline="0" noProof="0" dirty="0">
                  <a:ln>
                    <a:noFill/>
                  </a:ln>
                  <a:solidFill>
                    <a:srgbClr val="F88008"/>
                  </a:solidFill>
                  <a:effectLst/>
                  <a:uLnTx/>
                  <a:uFillTx/>
                  <a:latin typeface="Avenir Next LT Pro" panose="020B0504020202020204" pitchFamily="34" charset="0"/>
                  <a:ea typeface="+mn-ea"/>
                  <a:cs typeface="Arial" panose="020B0604020202020204" pitchFamily="34" charset="0"/>
                </a:endParaRPr>
              </a:p>
            </p:txBody>
          </p:sp>
          <p:sp>
            <p:nvSpPr>
              <p:cNvPr id="13" name="Number">
                <a:extLst>
                  <a:ext uri="{FF2B5EF4-FFF2-40B4-BE49-F238E27FC236}">
                    <a16:creationId xmlns:a16="http://schemas.microsoft.com/office/drawing/2014/main" id="{717B18D7-1AF6-4CF8-9660-96FBA38FBD7A}"/>
                  </a:ext>
                </a:extLst>
              </p:cNvPr>
              <p:cNvSpPr txBox="1"/>
              <p:nvPr/>
            </p:nvSpPr>
            <p:spPr>
              <a:xfrm>
                <a:off x="8230032" y="945868"/>
                <a:ext cx="805054" cy="538761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AT" sz="2200" b="1" i="0" u="none" strike="noStrike" kern="1200" cap="none" spc="0" normalizeH="0" baseline="0" noProof="0">
                    <a:ln>
                      <a:noFill/>
                    </a:ln>
                    <a:solidFill>
                      <a:prstClr val="white"/>
                    </a:solidFill>
                    <a:effectLst/>
                    <a:uLnTx/>
                    <a:uFillTx/>
                    <a:latin typeface="Avenir Next LT Pro" panose="020B0504020202020204" pitchFamily="34" charset="0"/>
                    <a:ea typeface="+mn-ea"/>
                    <a:cs typeface="Arial" panose="020B0604020202020204" pitchFamily="34" charset="0"/>
                  </a:rPr>
                  <a:t>15</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AT" sz="2200" b="1" i="0" u="none" strike="noStrike" kern="1200" cap="none" spc="0" normalizeH="0" baseline="0" noProof="0">
                    <a:ln>
                      <a:noFill/>
                    </a:ln>
                    <a:solidFill>
                      <a:srgbClr val="F88008"/>
                    </a:solidFill>
                    <a:effectLst/>
                    <a:uLnTx/>
                    <a:uFillTx/>
                    <a:latin typeface="Avenir Next LT Pro" panose="020B0504020202020204" pitchFamily="34" charset="0"/>
                    <a:ea typeface="+mn-ea"/>
                    <a:cs typeface="Arial" panose="020B0604020202020204" pitchFamily="34" charset="0"/>
                  </a:rPr>
                  <a:t>14</a:t>
                </a:r>
                <a:endParaRPr kumimoji="0" lang="de-AT" sz="2200" b="1" i="0" u="none" strike="noStrike" kern="1200" cap="none" spc="0" normalizeH="0" baseline="0" noProof="0" dirty="0">
                  <a:ln>
                    <a:noFill/>
                  </a:ln>
                  <a:solidFill>
                    <a:srgbClr val="F88008"/>
                  </a:solidFill>
                  <a:effectLst/>
                  <a:uLnTx/>
                  <a:uFillTx/>
                  <a:latin typeface="Avenir Next LT Pro" panose="020B0504020202020204" pitchFamily="34" charset="0"/>
                  <a:ea typeface="+mn-ea"/>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AT" sz="2200" b="1" i="0" u="none" strike="noStrike" kern="1200" cap="none" spc="0" normalizeH="0" baseline="0" noProof="0" dirty="0">
                    <a:ln>
                      <a:noFill/>
                    </a:ln>
                    <a:solidFill>
                      <a:srgbClr val="F88008"/>
                    </a:solidFill>
                    <a:effectLst/>
                    <a:uLnTx/>
                    <a:uFillTx/>
                    <a:latin typeface="Avenir Next LT Pro" panose="020B0504020202020204" pitchFamily="34" charset="0"/>
                    <a:ea typeface="+mn-ea"/>
                    <a:cs typeface="Arial" panose="020B0604020202020204" pitchFamily="34" charset="0"/>
                  </a:rPr>
                  <a:t>13</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AT" sz="2200" b="1" i="0" u="none" strike="noStrike" kern="1200" cap="none" spc="0" normalizeH="0" baseline="0" noProof="0" dirty="0">
                    <a:ln>
                      <a:noFill/>
                    </a:ln>
                    <a:solidFill>
                      <a:srgbClr val="F88008"/>
                    </a:solidFill>
                    <a:effectLst/>
                    <a:uLnTx/>
                    <a:uFillTx/>
                    <a:latin typeface="Avenir Next LT Pro" panose="020B0504020202020204" pitchFamily="34" charset="0"/>
                    <a:ea typeface="+mn-ea"/>
                    <a:cs typeface="Arial" panose="020B0604020202020204" pitchFamily="34" charset="0"/>
                  </a:rPr>
                  <a:t>12</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AT" sz="2200" b="1" i="0" u="none" strike="noStrike" kern="1200" cap="none" spc="0" normalizeH="0" baseline="0" noProof="0" dirty="0">
                    <a:ln>
                      <a:noFill/>
                    </a:ln>
                    <a:solidFill>
                      <a:srgbClr val="F88008"/>
                    </a:solidFill>
                    <a:effectLst/>
                    <a:uLnTx/>
                    <a:uFillTx/>
                    <a:latin typeface="Avenir Next LT Pro" panose="020B0504020202020204" pitchFamily="34" charset="0"/>
                    <a:ea typeface="+mn-ea"/>
                    <a:cs typeface="Arial" panose="020B0604020202020204" pitchFamily="34" charset="0"/>
                  </a:rPr>
                  <a:t>11</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AT" sz="2200" b="1"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Arial" panose="020B0604020202020204" pitchFamily="34" charset="0"/>
                  </a:rPr>
                  <a:t>10</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AT" sz="2200" b="1" i="0" u="none" strike="noStrike" kern="1200" cap="none" spc="0" normalizeH="0" baseline="0" noProof="0" dirty="0">
                    <a:ln>
                      <a:noFill/>
                    </a:ln>
                    <a:solidFill>
                      <a:srgbClr val="F88008"/>
                    </a:solidFill>
                    <a:effectLst/>
                    <a:uLnTx/>
                    <a:uFillTx/>
                    <a:latin typeface="Avenir Next LT Pro" panose="020B0504020202020204" pitchFamily="34" charset="0"/>
                    <a:ea typeface="+mn-ea"/>
                    <a:cs typeface="Arial" panose="020B0604020202020204" pitchFamily="34" charset="0"/>
                  </a:rPr>
                  <a:t>9</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AT" sz="2200" b="1" i="0" u="none" strike="noStrike" kern="1200" cap="none" spc="0" normalizeH="0" baseline="0" noProof="0" dirty="0">
                    <a:ln>
                      <a:noFill/>
                    </a:ln>
                    <a:solidFill>
                      <a:srgbClr val="F88008"/>
                    </a:solidFill>
                    <a:effectLst/>
                    <a:uLnTx/>
                    <a:uFillTx/>
                    <a:latin typeface="Avenir Next LT Pro" panose="020B0504020202020204" pitchFamily="34" charset="0"/>
                    <a:ea typeface="+mn-ea"/>
                    <a:cs typeface="Arial" panose="020B0604020202020204" pitchFamily="34" charset="0"/>
                  </a:rPr>
                  <a:t>8</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AT" sz="2200" b="1" i="0" u="none" strike="noStrike" kern="1200" cap="none" spc="0" normalizeH="0" baseline="0" noProof="0" dirty="0">
                    <a:ln>
                      <a:noFill/>
                    </a:ln>
                    <a:solidFill>
                      <a:srgbClr val="F88008"/>
                    </a:solidFill>
                    <a:effectLst/>
                    <a:uLnTx/>
                    <a:uFillTx/>
                    <a:latin typeface="Avenir Next LT Pro" panose="020B0504020202020204" pitchFamily="34" charset="0"/>
                    <a:ea typeface="+mn-ea"/>
                    <a:cs typeface="Arial" panose="020B0604020202020204" pitchFamily="34" charset="0"/>
                  </a:rPr>
                  <a:t>7</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AT" sz="2200" b="1" i="0" u="none" strike="noStrike" kern="1200" cap="none" spc="0" normalizeH="0" baseline="0" noProof="0" dirty="0">
                    <a:ln>
                      <a:noFill/>
                    </a:ln>
                    <a:solidFill>
                      <a:srgbClr val="F88008"/>
                    </a:solidFill>
                    <a:effectLst/>
                    <a:uLnTx/>
                    <a:uFillTx/>
                    <a:latin typeface="Avenir Next LT Pro" panose="020B0504020202020204" pitchFamily="34" charset="0"/>
                    <a:ea typeface="+mn-ea"/>
                    <a:cs typeface="Arial" panose="020B0604020202020204" pitchFamily="34" charset="0"/>
                  </a:rPr>
                  <a:t>6</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AT" sz="2200" b="1"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Arial" panose="020B0604020202020204" pitchFamily="34" charset="0"/>
                  </a:rPr>
                  <a:t>5</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AT" sz="2200" b="1" i="0" u="none" strike="noStrike" kern="1200" cap="none" spc="0" normalizeH="0" baseline="0" noProof="0" dirty="0">
                    <a:ln>
                      <a:noFill/>
                    </a:ln>
                    <a:solidFill>
                      <a:srgbClr val="F88008"/>
                    </a:solidFill>
                    <a:effectLst/>
                    <a:uLnTx/>
                    <a:uFillTx/>
                    <a:latin typeface="Avenir Next LT Pro" panose="020B0504020202020204" pitchFamily="34" charset="0"/>
                    <a:ea typeface="+mn-ea"/>
                    <a:cs typeface="Arial" panose="020B0604020202020204" pitchFamily="34" charset="0"/>
                  </a:rPr>
                  <a:t>4</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AT" sz="2200" b="1" i="0" u="none" strike="noStrike" kern="1200" cap="none" spc="0" normalizeH="0" baseline="0" noProof="0" dirty="0">
                    <a:ln>
                      <a:noFill/>
                    </a:ln>
                    <a:solidFill>
                      <a:srgbClr val="F88008"/>
                    </a:solidFill>
                    <a:effectLst/>
                    <a:uLnTx/>
                    <a:uFillTx/>
                    <a:latin typeface="Avenir Next LT Pro" panose="020B0504020202020204" pitchFamily="34" charset="0"/>
                    <a:ea typeface="+mn-ea"/>
                    <a:cs typeface="Arial" panose="020B0604020202020204" pitchFamily="34" charset="0"/>
                  </a:rPr>
                  <a:t>3</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AT" sz="2200" b="1" i="0" u="none" strike="noStrike" kern="1200" cap="none" spc="0" normalizeH="0" baseline="0" noProof="0" dirty="0">
                    <a:ln>
                      <a:noFill/>
                    </a:ln>
                    <a:solidFill>
                      <a:srgbClr val="F88008"/>
                    </a:solidFill>
                    <a:effectLst/>
                    <a:uLnTx/>
                    <a:uFillTx/>
                    <a:latin typeface="Avenir Next LT Pro" panose="020B0504020202020204" pitchFamily="34" charset="0"/>
                    <a:ea typeface="+mn-ea"/>
                    <a:cs typeface="Arial" panose="020B0604020202020204" pitchFamily="34" charset="0"/>
                  </a:rPr>
                  <a:t>2</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AT" sz="2200" b="1" i="0" u="none" strike="noStrike" kern="1200" cap="none" spc="0" normalizeH="0" baseline="0" noProof="0" dirty="0">
                    <a:ln>
                      <a:noFill/>
                    </a:ln>
                    <a:solidFill>
                      <a:srgbClr val="F88008"/>
                    </a:solidFill>
                    <a:effectLst/>
                    <a:uLnTx/>
                    <a:uFillTx/>
                    <a:latin typeface="Avenir Next LT Pro" panose="020B0504020202020204" pitchFamily="34" charset="0"/>
                    <a:ea typeface="+mn-ea"/>
                    <a:cs typeface="Arial" panose="020B0604020202020204" pitchFamily="34" charset="0"/>
                  </a:rPr>
                  <a:t>1</a:t>
                </a:r>
              </a:p>
            </p:txBody>
          </p:sp>
        </p:grpSp>
      </p:grpSp>
      <p:pic>
        <p:nvPicPr>
          <p:cNvPr id="21" name="SL Logo" descr="Ein Bild, das Zeichnung enthält.&#10;&#10;Automatisch generierte Beschreibung">
            <a:extLst>
              <a:ext uri="{FF2B5EF4-FFF2-40B4-BE49-F238E27FC236}">
                <a16:creationId xmlns:a16="http://schemas.microsoft.com/office/drawing/2014/main" id="{B14EA97D-AD57-45CD-A7B3-501F4005B4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33690" y="6339900"/>
            <a:ext cx="1620186" cy="324037"/>
          </a:xfrm>
          <a:prstGeom prst="rect">
            <a:avLst/>
          </a:prstGeom>
        </p:spPr>
      </p:pic>
      <p:sp>
        <p:nvSpPr>
          <p:cNvPr id="24" name="Auswahl" hidden="1">
            <a:extLst>
              <a:ext uri="{FF2B5EF4-FFF2-40B4-BE49-F238E27FC236}">
                <a16:creationId xmlns:a16="http://schemas.microsoft.com/office/drawing/2014/main" id="{BBCF988A-F59E-4D9E-BA5C-1F444E190200}"/>
              </a:ext>
            </a:extLst>
          </p:cNvPr>
          <p:cNvSpPr/>
          <p:nvPr/>
        </p:nvSpPr>
        <p:spPr>
          <a:xfrm>
            <a:off x="4747549" y="5469331"/>
            <a:ext cx="2696901" cy="347150"/>
          </a:xfrm>
          <a:prstGeom prst="roundRect">
            <a:avLst/>
          </a:prstGeom>
          <a:noFill/>
          <a:ln>
            <a:solidFill>
              <a:schemeClr val="bg1"/>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Question fininished indicator">
            <a:extLst>
              <a:ext uri="{FF2B5EF4-FFF2-40B4-BE49-F238E27FC236}">
                <a16:creationId xmlns:a16="http://schemas.microsoft.com/office/drawing/2014/main" id="{17A0C1AC-FF27-4F2B-9AE7-E9366F15B944}"/>
              </a:ext>
            </a:extLst>
          </p:cNvPr>
          <p:cNvSpPr/>
          <p:nvPr/>
        </p:nvSpPr>
        <p:spPr>
          <a:xfrm>
            <a:off x="5453750" y="5572758"/>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commerical break">
            <a:hlinkClick r:id="" action="ppaction://media"/>
            <a:extLst>
              <a:ext uri="{FF2B5EF4-FFF2-40B4-BE49-F238E27FC236}">
                <a16:creationId xmlns:a16="http://schemas.microsoft.com/office/drawing/2014/main" id="{632A26F9-7C17-417A-924E-FD32BEBEA89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319290" y="175202"/>
            <a:ext cx="595110" cy="595110"/>
          </a:xfrm>
          <a:prstGeom prst="rect">
            <a:avLst/>
          </a:prstGeom>
        </p:spPr>
      </p:pic>
      <p:sp>
        <p:nvSpPr>
          <p:cNvPr id="17" name="Question fininished indicator">
            <a:extLst>
              <a:ext uri="{FF2B5EF4-FFF2-40B4-BE49-F238E27FC236}">
                <a16:creationId xmlns:a16="http://schemas.microsoft.com/office/drawing/2014/main" id="{CF6E2A99-F392-4606-89CB-3AAF0B9F2B43}"/>
              </a:ext>
            </a:extLst>
          </p:cNvPr>
          <p:cNvSpPr/>
          <p:nvPr/>
        </p:nvSpPr>
        <p:spPr>
          <a:xfrm>
            <a:off x="5453750" y="4230941"/>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Question fininished indicator">
            <a:extLst>
              <a:ext uri="{FF2B5EF4-FFF2-40B4-BE49-F238E27FC236}">
                <a16:creationId xmlns:a16="http://schemas.microsoft.com/office/drawing/2014/main" id="{E8E39AF8-C30E-4F26-B0F6-DBB40000058C}"/>
              </a:ext>
            </a:extLst>
          </p:cNvPr>
          <p:cNvSpPr/>
          <p:nvPr/>
        </p:nvSpPr>
        <p:spPr>
          <a:xfrm>
            <a:off x="5454107" y="5242622"/>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Question fininished indicator">
            <a:extLst>
              <a:ext uri="{FF2B5EF4-FFF2-40B4-BE49-F238E27FC236}">
                <a16:creationId xmlns:a16="http://schemas.microsoft.com/office/drawing/2014/main" id="{D0857642-6923-4178-83B3-935CFA94526C}"/>
              </a:ext>
            </a:extLst>
          </p:cNvPr>
          <p:cNvSpPr/>
          <p:nvPr/>
        </p:nvSpPr>
        <p:spPr>
          <a:xfrm>
            <a:off x="5453750" y="4909882"/>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Question fininished indicator">
            <a:extLst>
              <a:ext uri="{FF2B5EF4-FFF2-40B4-BE49-F238E27FC236}">
                <a16:creationId xmlns:a16="http://schemas.microsoft.com/office/drawing/2014/main" id="{1347C7EA-E9A9-4B46-B4B0-69F7A35D6BAA}"/>
              </a:ext>
            </a:extLst>
          </p:cNvPr>
          <p:cNvSpPr/>
          <p:nvPr/>
        </p:nvSpPr>
        <p:spPr>
          <a:xfrm>
            <a:off x="5453750" y="4574273"/>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Anzeige">
            <a:extLst>
              <a:ext uri="{FF2B5EF4-FFF2-40B4-BE49-F238E27FC236}">
                <a16:creationId xmlns:a16="http://schemas.microsoft.com/office/drawing/2014/main" id="{3B0782D2-2DD2-4B1D-9D89-21A01378E9C0}"/>
              </a:ext>
            </a:extLst>
          </p:cNvPr>
          <p:cNvGrpSpPr/>
          <p:nvPr/>
        </p:nvGrpSpPr>
        <p:grpSpPr>
          <a:xfrm>
            <a:off x="4574771" y="585788"/>
            <a:ext cx="4162035" cy="5576408"/>
            <a:chOff x="8179724" y="826138"/>
            <a:chExt cx="3042459" cy="5674517"/>
          </a:xfrm>
        </p:grpSpPr>
        <p:sp>
          <p:nvSpPr>
            <p:cNvPr id="19" name="Rechteck 18">
              <a:extLst>
                <a:ext uri="{FF2B5EF4-FFF2-40B4-BE49-F238E27FC236}">
                  <a16:creationId xmlns:a16="http://schemas.microsoft.com/office/drawing/2014/main" id="{E509CD90-6208-4720-819C-6ED5072F9245}"/>
                </a:ext>
              </a:extLst>
            </p:cNvPr>
            <p:cNvSpPr/>
            <p:nvPr/>
          </p:nvSpPr>
          <p:spPr>
            <a:xfrm>
              <a:off x="8179724" y="826138"/>
              <a:ext cx="3042459" cy="5674517"/>
            </a:xfrm>
            <a:prstGeom prst="rect">
              <a:avLst/>
            </a:prstGeom>
            <a:solidFill>
              <a:srgbClr val="080E1A"/>
            </a:solidFill>
            <a:ln>
              <a:no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nvGrpSpPr>
            <p:cNvPr id="20" name="Gruppieren 19">
              <a:extLst>
                <a:ext uri="{FF2B5EF4-FFF2-40B4-BE49-F238E27FC236}">
                  <a16:creationId xmlns:a16="http://schemas.microsoft.com/office/drawing/2014/main" id="{CB301502-F170-4637-B7E8-F9C25FACF71A}"/>
                </a:ext>
              </a:extLst>
            </p:cNvPr>
            <p:cNvGrpSpPr/>
            <p:nvPr/>
          </p:nvGrpSpPr>
          <p:grpSpPr>
            <a:xfrm>
              <a:off x="8308204" y="1034262"/>
              <a:ext cx="2897412" cy="5261617"/>
              <a:chOff x="8107205" y="952551"/>
              <a:chExt cx="3641025" cy="5482401"/>
            </a:xfrm>
          </p:grpSpPr>
          <p:sp>
            <p:nvSpPr>
              <p:cNvPr id="22" name="Money">
                <a:extLst>
                  <a:ext uri="{FF2B5EF4-FFF2-40B4-BE49-F238E27FC236}">
                    <a16:creationId xmlns:a16="http://schemas.microsoft.com/office/drawing/2014/main" id="{61706CEA-462F-43CD-9C11-3CF4ADB5690A}"/>
                  </a:ext>
                </a:extLst>
              </p:cNvPr>
              <p:cNvSpPr txBox="1"/>
              <p:nvPr/>
            </p:nvSpPr>
            <p:spPr>
              <a:xfrm>
                <a:off x="9185998" y="952551"/>
                <a:ext cx="2562232" cy="5433450"/>
              </a:xfrm>
              <a:prstGeom prst="rect">
                <a:avLst/>
              </a:prstGeom>
              <a:noFill/>
            </p:spPr>
            <p:txBody>
              <a:bodyPr wrap="square" bIns="0" rtlCol="0">
                <a:spAutoFit/>
              </a:bodyPr>
              <a:lstStyle/>
              <a:p>
                <a:r>
                  <a:rPr lang="de-AT" sz="2200" b="1" dirty="0">
                    <a:solidFill>
                      <a:schemeClr val="bg1"/>
                    </a:solidFill>
                    <a:latin typeface="Avenir Next LT Pro" panose="020B0504020202020204" pitchFamily="34" charset="0"/>
                    <a:cs typeface="Arial" panose="020B0604020202020204" pitchFamily="34" charset="0"/>
                  </a:rPr>
                  <a:t>Pontifex Maxima</a:t>
                </a:r>
                <a:endParaRPr lang="de-AT" sz="2200" b="1" dirty="0">
                  <a:solidFill>
                    <a:srgbClr val="F88008"/>
                  </a:solidFill>
                  <a:latin typeface="Avenir Next LT Pro" panose="020B0504020202020204" pitchFamily="34" charset="0"/>
                  <a:cs typeface="Arial" panose="020B0604020202020204" pitchFamily="34" charset="0"/>
                </a:endParaRPr>
              </a:p>
              <a:p>
                <a:r>
                  <a:rPr lang="de-AT" sz="2200" b="1" dirty="0" err="1">
                    <a:solidFill>
                      <a:srgbClr val="F88008"/>
                    </a:solidFill>
                    <a:latin typeface="Avenir Next LT Pro" panose="020B0504020202020204" pitchFamily="34" charset="0"/>
                    <a:cs typeface="Arial" panose="020B0604020202020204" pitchFamily="34" charset="0"/>
                  </a:rPr>
                  <a:t>Kardinälin</a:t>
                </a:r>
                <a:endParaRPr lang="de-AT" sz="2200" b="1" dirty="0">
                  <a:solidFill>
                    <a:srgbClr val="F88008"/>
                  </a:solidFill>
                  <a:latin typeface="Avenir Next LT Pro" panose="020B0504020202020204" pitchFamily="34" charset="0"/>
                  <a:cs typeface="Arial" panose="020B0604020202020204" pitchFamily="34" charset="0"/>
                </a:endParaRPr>
              </a:p>
              <a:p>
                <a:r>
                  <a:rPr lang="de-AT" sz="2200" b="1" dirty="0" err="1">
                    <a:solidFill>
                      <a:srgbClr val="F88008"/>
                    </a:solidFill>
                    <a:latin typeface="Avenir Next LT Pro" panose="020B0504020202020204" pitchFamily="34" charset="0"/>
                    <a:cs typeface="Arial" panose="020B0604020202020204" pitchFamily="34" charset="0"/>
                  </a:rPr>
                  <a:t>Großerzbischöfin</a:t>
                </a:r>
                <a:endParaRPr lang="de-AT" sz="2200" b="1" dirty="0">
                  <a:solidFill>
                    <a:srgbClr val="F88008"/>
                  </a:solidFill>
                  <a:latin typeface="Avenir Next LT Pro" panose="020B0504020202020204" pitchFamily="34" charset="0"/>
                  <a:cs typeface="Arial" panose="020B0604020202020204" pitchFamily="34" charset="0"/>
                </a:endParaRPr>
              </a:p>
              <a:p>
                <a:r>
                  <a:rPr lang="de-AT" sz="2200" b="1" dirty="0">
                    <a:solidFill>
                      <a:srgbClr val="F88008"/>
                    </a:solidFill>
                    <a:latin typeface="Avenir Next LT Pro" panose="020B0504020202020204" pitchFamily="34" charset="0"/>
                    <a:cs typeface="Arial" panose="020B0604020202020204" pitchFamily="34" charset="0"/>
                  </a:rPr>
                  <a:t>Erzbischöfin</a:t>
                </a:r>
              </a:p>
              <a:p>
                <a:r>
                  <a:rPr lang="de-AT" sz="2200" b="1" dirty="0">
                    <a:solidFill>
                      <a:srgbClr val="F88008"/>
                    </a:solidFill>
                    <a:latin typeface="Avenir Next LT Pro" panose="020B0504020202020204" pitchFamily="34" charset="0"/>
                    <a:cs typeface="Arial" panose="020B0604020202020204" pitchFamily="34" charset="0"/>
                  </a:rPr>
                  <a:t>Diözesanbischöfin</a:t>
                </a:r>
              </a:p>
              <a:p>
                <a:r>
                  <a:rPr lang="de-AT" sz="2200" b="1" dirty="0">
                    <a:solidFill>
                      <a:schemeClr val="bg1"/>
                    </a:solidFill>
                    <a:latin typeface="Avenir Next LT Pro" panose="020B0504020202020204" pitchFamily="34" charset="0"/>
                    <a:cs typeface="Arial" panose="020B0604020202020204" pitchFamily="34" charset="0"/>
                  </a:rPr>
                  <a:t>Weihbischöfin</a:t>
                </a:r>
                <a:endParaRPr lang="de-AT" sz="2200" b="1" dirty="0">
                  <a:solidFill>
                    <a:srgbClr val="F88008"/>
                  </a:solidFill>
                  <a:latin typeface="Avenir Next LT Pro" panose="020B0504020202020204" pitchFamily="34" charset="0"/>
                  <a:cs typeface="Arial" panose="020B0604020202020204" pitchFamily="34" charset="0"/>
                </a:endParaRPr>
              </a:p>
              <a:p>
                <a:r>
                  <a:rPr lang="de-AT" sz="2200" b="1" dirty="0">
                    <a:solidFill>
                      <a:srgbClr val="F88008"/>
                    </a:solidFill>
                    <a:latin typeface="Avenir Next LT Pro" panose="020B0504020202020204" pitchFamily="34" charset="0"/>
                    <a:cs typeface="Arial" panose="020B0604020202020204" pitchFamily="34" charset="0"/>
                  </a:rPr>
                  <a:t>Vikarin</a:t>
                </a:r>
                <a:endParaRPr lang="de-AT" sz="2200" b="1" dirty="0">
                  <a:solidFill>
                    <a:schemeClr val="bg1"/>
                  </a:solidFill>
                  <a:latin typeface="Avenir Next LT Pro" panose="020B0504020202020204" pitchFamily="34" charset="0"/>
                  <a:cs typeface="Arial" panose="020B0604020202020204" pitchFamily="34" charset="0"/>
                </a:endParaRPr>
              </a:p>
              <a:p>
                <a:r>
                  <a:rPr lang="de-AT" sz="2200" b="1" dirty="0">
                    <a:solidFill>
                      <a:srgbClr val="F88008"/>
                    </a:solidFill>
                    <a:latin typeface="Avenir Next LT Pro" panose="020B0504020202020204" pitchFamily="34" charset="0"/>
                    <a:cs typeface="Arial" panose="020B0604020202020204" pitchFamily="34" charset="0"/>
                  </a:rPr>
                  <a:t>Prälatin</a:t>
                </a:r>
              </a:p>
              <a:p>
                <a:r>
                  <a:rPr lang="de-AT" sz="2200" b="1" dirty="0">
                    <a:solidFill>
                      <a:srgbClr val="F88008"/>
                    </a:solidFill>
                    <a:latin typeface="Avenir Next LT Pro" panose="020B0504020202020204" pitchFamily="34" charset="0"/>
                    <a:cs typeface="Arial" panose="020B0604020202020204" pitchFamily="34" charset="0"/>
                  </a:rPr>
                  <a:t>Dechantin</a:t>
                </a:r>
              </a:p>
              <a:p>
                <a:r>
                  <a:rPr lang="de-AT" sz="2200" b="1" dirty="0">
                    <a:solidFill>
                      <a:srgbClr val="F88008"/>
                    </a:solidFill>
                    <a:latin typeface="Avenir Next LT Pro" panose="020B0504020202020204" pitchFamily="34" charset="0"/>
                    <a:cs typeface="Arial" panose="020B0604020202020204" pitchFamily="34" charset="0"/>
                  </a:rPr>
                  <a:t>Pfarrerin</a:t>
                </a:r>
                <a:endParaRPr lang="de-AT" sz="2200" b="1" dirty="0">
                  <a:solidFill>
                    <a:schemeClr val="bg1"/>
                  </a:solidFill>
                  <a:latin typeface="Avenir Next LT Pro" panose="020B0504020202020204" pitchFamily="34" charset="0"/>
                  <a:cs typeface="Arial" panose="020B0604020202020204" pitchFamily="34" charset="0"/>
                </a:endParaRPr>
              </a:p>
              <a:p>
                <a:r>
                  <a:rPr lang="de-AT" sz="2200" b="1" dirty="0">
                    <a:solidFill>
                      <a:schemeClr val="bg1"/>
                    </a:solidFill>
                    <a:latin typeface="Avenir Next LT Pro" panose="020B0504020202020204" pitchFamily="34" charset="0"/>
                    <a:cs typeface="Arial" panose="020B0604020202020204" pitchFamily="34" charset="0"/>
                  </a:rPr>
                  <a:t>Priesterin</a:t>
                </a:r>
                <a:endParaRPr lang="de-AT" sz="2200" b="1" dirty="0">
                  <a:solidFill>
                    <a:srgbClr val="F88008"/>
                  </a:solidFill>
                  <a:latin typeface="Avenir Next LT Pro" panose="020B0504020202020204" pitchFamily="34" charset="0"/>
                  <a:cs typeface="Arial" panose="020B0604020202020204" pitchFamily="34" charset="0"/>
                </a:endParaRPr>
              </a:p>
              <a:p>
                <a:r>
                  <a:rPr lang="de-AT" sz="2200" b="1" dirty="0" err="1">
                    <a:solidFill>
                      <a:srgbClr val="F88008"/>
                    </a:solidFill>
                    <a:latin typeface="Avenir Next LT Pro" panose="020B0504020202020204" pitchFamily="34" charset="0"/>
                    <a:cs typeface="Arial" panose="020B0604020202020204" pitchFamily="34" charset="0"/>
                  </a:rPr>
                  <a:t>Kaplänin</a:t>
                </a:r>
                <a:endParaRPr lang="de-AT" sz="2200" b="1" dirty="0">
                  <a:solidFill>
                    <a:srgbClr val="F88008"/>
                  </a:solidFill>
                  <a:latin typeface="Avenir Next LT Pro" panose="020B0504020202020204" pitchFamily="34" charset="0"/>
                  <a:cs typeface="Arial" panose="020B0604020202020204" pitchFamily="34" charset="0"/>
                </a:endParaRPr>
              </a:p>
              <a:p>
                <a:r>
                  <a:rPr lang="de-AT" sz="2200" b="1" dirty="0">
                    <a:solidFill>
                      <a:srgbClr val="F88008"/>
                    </a:solidFill>
                    <a:latin typeface="Avenir Next LT Pro" panose="020B0504020202020204" pitchFamily="34" charset="0"/>
                    <a:cs typeface="Arial" panose="020B0604020202020204" pitchFamily="34" charset="0"/>
                  </a:rPr>
                  <a:t>Diakonin</a:t>
                </a:r>
              </a:p>
              <a:p>
                <a:r>
                  <a:rPr lang="de-AT" sz="2200" b="1" dirty="0">
                    <a:solidFill>
                      <a:srgbClr val="F88008"/>
                    </a:solidFill>
                    <a:latin typeface="Avenir Next LT Pro" panose="020B0504020202020204" pitchFamily="34" charset="0"/>
                    <a:cs typeface="Arial" panose="020B0604020202020204" pitchFamily="34" charset="0"/>
                  </a:rPr>
                  <a:t>Ministrantin</a:t>
                </a:r>
              </a:p>
              <a:p>
                <a:r>
                  <a:rPr lang="de-AT" sz="2200" b="1" dirty="0">
                    <a:solidFill>
                      <a:srgbClr val="F88008"/>
                    </a:solidFill>
                    <a:latin typeface="Avenir Next LT Pro" panose="020B0504020202020204" pitchFamily="34" charset="0"/>
                    <a:cs typeface="Arial" panose="020B0604020202020204" pitchFamily="34" charset="0"/>
                  </a:rPr>
                  <a:t>Lektorin</a:t>
                </a:r>
              </a:p>
            </p:txBody>
          </p:sp>
          <p:sp>
            <p:nvSpPr>
              <p:cNvPr id="27" name="Number">
                <a:extLst>
                  <a:ext uri="{FF2B5EF4-FFF2-40B4-BE49-F238E27FC236}">
                    <a16:creationId xmlns:a16="http://schemas.microsoft.com/office/drawing/2014/main" id="{16811A3B-303C-4DBC-BDB9-2736A54F5A8E}"/>
                  </a:ext>
                </a:extLst>
              </p:cNvPr>
              <p:cNvSpPr txBox="1"/>
              <p:nvPr/>
            </p:nvSpPr>
            <p:spPr>
              <a:xfrm>
                <a:off x="8107205" y="952551"/>
                <a:ext cx="998067" cy="5482401"/>
              </a:xfrm>
              <a:prstGeom prst="rect">
                <a:avLst/>
              </a:prstGeom>
              <a:noFill/>
            </p:spPr>
            <p:txBody>
              <a:bodyPr wrap="square" rtlCol="0">
                <a:spAutoFit/>
              </a:bodyPr>
              <a:lstStyle/>
              <a:p>
                <a:pPr algn="r"/>
                <a:r>
                  <a:rPr lang="de-AT" sz="2200" b="1">
                    <a:solidFill>
                      <a:schemeClr val="bg1"/>
                    </a:solidFill>
                    <a:latin typeface="Avenir Next LT Pro" panose="020B0504020202020204" pitchFamily="34" charset="0"/>
                    <a:cs typeface="Arial" panose="020B0604020202020204" pitchFamily="34" charset="0"/>
                  </a:rPr>
                  <a:t>15</a:t>
                </a:r>
              </a:p>
              <a:p>
                <a:pPr algn="r"/>
                <a:r>
                  <a:rPr lang="de-AT" sz="2200" b="1">
                    <a:solidFill>
                      <a:srgbClr val="F88008"/>
                    </a:solidFill>
                    <a:latin typeface="Avenir Next LT Pro" panose="020B0504020202020204" pitchFamily="34" charset="0"/>
                    <a:cs typeface="Arial" panose="020B0604020202020204" pitchFamily="34" charset="0"/>
                  </a:rPr>
                  <a:t>14</a:t>
                </a:r>
                <a:endParaRPr lang="de-AT" sz="2200" b="1" dirty="0">
                  <a:solidFill>
                    <a:srgbClr val="F88008"/>
                  </a:solidFill>
                  <a:latin typeface="Avenir Next LT Pro" panose="020B0504020202020204" pitchFamily="34" charset="0"/>
                  <a:cs typeface="Arial" panose="020B0604020202020204" pitchFamily="34" charset="0"/>
                </a:endParaRPr>
              </a:p>
              <a:p>
                <a:pPr algn="r"/>
                <a:r>
                  <a:rPr lang="de-AT" sz="2200" b="1" dirty="0">
                    <a:solidFill>
                      <a:srgbClr val="F88008"/>
                    </a:solidFill>
                    <a:latin typeface="Avenir Next LT Pro" panose="020B0504020202020204" pitchFamily="34" charset="0"/>
                    <a:cs typeface="Arial" panose="020B0604020202020204" pitchFamily="34" charset="0"/>
                  </a:rPr>
                  <a:t>13</a:t>
                </a:r>
              </a:p>
              <a:p>
                <a:pPr algn="r"/>
                <a:r>
                  <a:rPr lang="de-AT" sz="2200" b="1" dirty="0">
                    <a:solidFill>
                      <a:srgbClr val="F88008"/>
                    </a:solidFill>
                    <a:latin typeface="Avenir Next LT Pro" panose="020B0504020202020204" pitchFamily="34" charset="0"/>
                    <a:cs typeface="Arial" panose="020B0604020202020204" pitchFamily="34" charset="0"/>
                  </a:rPr>
                  <a:t>12</a:t>
                </a:r>
              </a:p>
              <a:p>
                <a:pPr algn="r"/>
                <a:r>
                  <a:rPr lang="de-AT" sz="2200" b="1" dirty="0">
                    <a:solidFill>
                      <a:srgbClr val="F88008"/>
                    </a:solidFill>
                    <a:latin typeface="Avenir Next LT Pro" panose="020B0504020202020204" pitchFamily="34" charset="0"/>
                    <a:cs typeface="Arial" panose="020B0604020202020204" pitchFamily="34" charset="0"/>
                  </a:rPr>
                  <a:t>11</a:t>
                </a:r>
              </a:p>
              <a:p>
                <a:pPr algn="r"/>
                <a:r>
                  <a:rPr lang="de-AT" sz="2200" b="1" dirty="0">
                    <a:solidFill>
                      <a:schemeClr val="bg1"/>
                    </a:solidFill>
                    <a:latin typeface="Avenir Next LT Pro" panose="020B0504020202020204" pitchFamily="34" charset="0"/>
                    <a:cs typeface="Arial" panose="020B0604020202020204" pitchFamily="34" charset="0"/>
                  </a:rPr>
                  <a:t>10</a:t>
                </a:r>
              </a:p>
              <a:p>
                <a:pPr algn="r"/>
                <a:r>
                  <a:rPr lang="de-AT" sz="2200" b="1" dirty="0">
                    <a:solidFill>
                      <a:srgbClr val="F88008"/>
                    </a:solidFill>
                    <a:latin typeface="Avenir Next LT Pro" panose="020B0504020202020204" pitchFamily="34" charset="0"/>
                    <a:cs typeface="Arial" panose="020B0604020202020204" pitchFamily="34" charset="0"/>
                  </a:rPr>
                  <a:t>9</a:t>
                </a:r>
              </a:p>
              <a:p>
                <a:pPr algn="r"/>
                <a:r>
                  <a:rPr lang="de-AT" sz="2200" b="1" dirty="0">
                    <a:solidFill>
                      <a:srgbClr val="F88008"/>
                    </a:solidFill>
                    <a:latin typeface="Avenir Next LT Pro" panose="020B0504020202020204" pitchFamily="34" charset="0"/>
                    <a:cs typeface="Arial" panose="020B0604020202020204" pitchFamily="34" charset="0"/>
                  </a:rPr>
                  <a:t>8</a:t>
                </a:r>
              </a:p>
              <a:p>
                <a:pPr algn="r"/>
                <a:r>
                  <a:rPr lang="de-AT" sz="2200" b="1" dirty="0">
                    <a:solidFill>
                      <a:srgbClr val="F88008"/>
                    </a:solidFill>
                    <a:latin typeface="Avenir Next LT Pro" panose="020B0504020202020204" pitchFamily="34" charset="0"/>
                    <a:cs typeface="Arial" panose="020B0604020202020204" pitchFamily="34" charset="0"/>
                  </a:rPr>
                  <a:t>7</a:t>
                </a:r>
              </a:p>
              <a:p>
                <a:pPr algn="r"/>
                <a:r>
                  <a:rPr lang="de-AT" sz="2200" b="1" dirty="0">
                    <a:solidFill>
                      <a:srgbClr val="F88008"/>
                    </a:solidFill>
                    <a:latin typeface="Avenir Next LT Pro" panose="020B0504020202020204" pitchFamily="34" charset="0"/>
                    <a:cs typeface="Arial" panose="020B0604020202020204" pitchFamily="34" charset="0"/>
                  </a:rPr>
                  <a:t>6</a:t>
                </a:r>
              </a:p>
              <a:p>
                <a:pPr algn="r"/>
                <a:r>
                  <a:rPr lang="de-AT" sz="2200" b="1" dirty="0">
                    <a:solidFill>
                      <a:schemeClr val="bg1"/>
                    </a:solidFill>
                    <a:latin typeface="Avenir Next LT Pro" panose="020B0504020202020204" pitchFamily="34" charset="0"/>
                    <a:cs typeface="Arial" panose="020B0604020202020204" pitchFamily="34" charset="0"/>
                  </a:rPr>
                  <a:t>5</a:t>
                </a:r>
              </a:p>
              <a:p>
                <a:pPr algn="r"/>
                <a:r>
                  <a:rPr lang="de-AT" sz="2200" b="1" dirty="0">
                    <a:solidFill>
                      <a:srgbClr val="F88008"/>
                    </a:solidFill>
                    <a:latin typeface="Avenir Next LT Pro" panose="020B0504020202020204" pitchFamily="34" charset="0"/>
                    <a:cs typeface="Arial" panose="020B0604020202020204" pitchFamily="34" charset="0"/>
                  </a:rPr>
                  <a:t>4</a:t>
                </a:r>
              </a:p>
              <a:p>
                <a:pPr algn="r"/>
                <a:r>
                  <a:rPr lang="de-AT" sz="2200" b="1" dirty="0">
                    <a:solidFill>
                      <a:srgbClr val="F88008"/>
                    </a:solidFill>
                    <a:latin typeface="Avenir Next LT Pro" panose="020B0504020202020204" pitchFamily="34" charset="0"/>
                    <a:cs typeface="Arial" panose="020B0604020202020204" pitchFamily="34" charset="0"/>
                  </a:rPr>
                  <a:t>3</a:t>
                </a:r>
              </a:p>
              <a:p>
                <a:pPr algn="r"/>
                <a:r>
                  <a:rPr lang="de-AT" sz="2200" b="1" dirty="0">
                    <a:solidFill>
                      <a:srgbClr val="F88008"/>
                    </a:solidFill>
                    <a:latin typeface="Avenir Next LT Pro" panose="020B0504020202020204" pitchFamily="34" charset="0"/>
                    <a:cs typeface="Arial" panose="020B0604020202020204" pitchFamily="34" charset="0"/>
                  </a:rPr>
                  <a:t>2</a:t>
                </a:r>
              </a:p>
              <a:p>
                <a:pPr algn="r"/>
                <a:r>
                  <a:rPr lang="de-AT" sz="2200" b="1" dirty="0">
                    <a:solidFill>
                      <a:srgbClr val="F88008"/>
                    </a:solidFill>
                    <a:latin typeface="Avenir Next LT Pro" panose="020B0504020202020204" pitchFamily="34" charset="0"/>
                    <a:cs typeface="Arial" panose="020B0604020202020204" pitchFamily="34" charset="0"/>
                  </a:rPr>
                  <a:t>1</a:t>
                </a:r>
              </a:p>
            </p:txBody>
          </p:sp>
        </p:grpSp>
      </p:grpSp>
      <p:sp>
        <p:nvSpPr>
          <p:cNvPr id="25" name="Answer background">
            <a:extLst>
              <a:ext uri="{FF2B5EF4-FFF2-40B4-BE49-F238E27FC236}">
                <a16:creationId xmlns:a16="http://schemas.microsoft.com/office/drawing/2014/main" id="{6FC013AC-61A8-4F05-B5AE-E7ED81DE4F5D}"/>
              </a:ext>
            </a:extLst>
          </p:cNvPr>
          <p:cNvSpPr/>
          <p:nvPr/>
        </p:nvSpPr>
        <p:spPr>
          <a:xfrm>
            <a:off x="5152218" y="4202324"/>
            <a:ext cx="2696901" cy="32469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a:solidFill>
              <a:schemeClr val="bg1"/>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0785414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afterEffect">
                                  <p:stCondLst>
                                    <p:cond delay="1000"/>
                                  </p:stCondLst>
                                  <p:childTnLst>
                                    <p:animMotion origin="layout" path="M 3.75E-6 -2.96296E-6 L 3.75E-6 -0.04491 " pathEditMode="relative" rAng="0" ptsTypes="AA">
                                      <p:cBhvr>
                                        <p:cTn id="6" dur="750" fill="hold"/>
                                        <p:tgtEl>
                                          <p:spTgt spid="24"/>
                                        </p:tgtEl>
                                        <p:attrNameLst>
                                          <p:attrName>ppt_x</p:attrName>
                                          <p:attrName>ppt_y</p:attrName>
                                        </p:attrNameLst>
                                      </p:cBhvr>
                                      <p:rCtr x="0" y="-2361"/>
                                    </p:animMotion>
                                  </p:childTnLst>
                                </p:cTn>
                              </p:par>
                            </p:childTnLst>
                          </p:cTn>
                        </p:par>
                        <p:par>
                          <p:cTn id="7" fill="hold">
                            <p:stCondLst>
                              <p:cond delay="1750"/>
                            </p:stCondLst>
                            <p:childTnLst>
                              <p:par>
                                <p:cTn id="8" presetID="42" presetClass="path" presetSubtype="0" accel="50000" decel="50000" fill="hold" grpId="1" nodeType="afterEffect">
                                  <p:stCondLst>
                                    <p:cond delay="1000"/>
                                  </p:stCondLst>
                                  <p:childTnLst>
                                    <p:animMotion origin="layout" path="M 3.75E-6 -0.0449 L 3.75E-6 -0.09074 " pathEditMode="relative" rAng="0" ptsTypes="AA">
                                      <p:cBhvr>
                                        <p:cTn id="9" dur="750" fill="hold"/>
                                        <p:tgtEl>
                                          <p:spTgt spid="24"/>
                                        </p:tgtEl>
                                        <p:attrNameLst>
                                          <p:attrName>ppt_x</p:attrName>
                                          <p:attrName>ppt_y</p:attrName>
                                        </p:attrNameLst>
                                      </p:cBhvr>
                                      <p:rCtr x="0" y="-2292"/>
                                    </p:animMotion>
                                  </p:childTnLst>
                                </p:cTn>
                              </p:par>
                              <p:par>
                                <p:cTn id="10" presetID="1" presetClass="mediacall" presetSubtype="0" fill="hold" nodeType="withEffect">
                                  <p:stCondLst>
                                    <p:cond delay="0"/>
                                  </p:stCondLst>
                                  <p:childTnLst>
                                    <p:cmd type="call" cmd="playFrom(0.0)">
                                      <p:cBhvr>
                                        <p:cTn id="11" dur="10684" fill="hold"/>
                                        <p:tgtEl>
                                          <p:spTgt spid="2"/>
                                        </p:tgtEl>
                                      </p:cBhvr>
                                    </p:cmd>
                                  </p:childTnLst>
                                </p:cTn>
                              </p:par>
                              <p:par>
                                <p:cTn id="12" presetID="64" presetClass="path" presetSubtype="0" accel="50000" decel="50000" fill="hold" grpId="0" nodeType="withEffect">
                                  <p:stCondLst>
                                    <p:cond delay="3000"/>
                                  </p:stCondLst>
                                  <p:childTnLst>
                                    <p:animMotion origin="layout" path="M 0 -2.22222E-6 L -0.00026 -0.04745 " pathEditMode="relative" rAng="0" ptsTypes="AA">
                                      <p:cBhvr>
                                        <p:cTn id="13" dur="1000" fill="hold"/>
                                        <p:tgtEl>
                                          <p:spTgt spid="25"/>
                                        </p:tgtEl>
                                        <p:attrNameLst>
                                          <p:attrName>ppt_x</p:attrName>
                                          <p:attrName>ppt_y</p:attrName>
                                        </p:attrNameLst>
                                      </p:cBhvr>
                                      <p:rCtr x="-13" y="-2384"/>
                                    </p:animMotion>
                                  </p:childTnLst>
                                </p:cTn>
                              </p:par>
                              <p:par>
                                <p:cTn id="14" presetID="8" presetClass="entr" presetSubtype="32" fill="hold" grpId="0" nodeType="withEffect">
                                  <p:stCondLst>
                                    <p:cond delay="1000"/>
                                  </p:stCondLst>
                                  <p:childTnLst>
                                    <p:set>
                                      <p:cBhvr>
                                        <p:cTn id="15" dur="1" fill="hold">
                                          <p:stCondLst>
                                            <p:cond delay="0"/>
                                          </p:stCondLst>
                                        </p:cTn>
                                        <p:tgtEl>
                                          <p:spTgt spid="17"/>
                                        </p:tgtEl>
                                        <p:attrNameLst>
                                          <p:attrName>style.visibility</p:attrName>
                                        </p:attrNameLst>
                                      </p:cBhvr>
                                      <p:to>
                                        <p:strVal val="visible"/>
                                      </p:to>
                                    </p:set>
                                    <p:animEffect transition="in" filter="diamond(out)">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2"/>
                </p:tgtEl>
              </p:cMediaNode>
            </p:audio>
          </p:childTnLst>
        </p:cTn>
      </p:par>
    </p:tnLst>
    <p:bldLst>
      <p:bldP spid="24" grpId="0" animBg="1"/>
      <p:bldP spid="24" grpId="1" animBg="1"/>
      <p:bldP spid="17" grpId="0" animBg="1"/>
      <p:bldP spid="2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4" name="Background image">
            <a:extLst>
              <a:ext uri="{FF2B5EF4-FFF2-40B4-BE49-F238E27FC236}">
                <a16:creationId xmlns:a16="http://schemas.microsoft.com/office/drawing/2014/main" id="{4990300C-A9F1-4951-8985-EB8CD3503E2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5" name="#sl-staticobject()" descr="Ein Bild, das Zeichnung enthält.&#10;&#10;Automatisch generierte Beschreibung">
            <a:extLst>
              <a:ext uri="{FF2B5EF4-FFF2-40B4-BE49-F238E27FC236}">
                <a16:creationId xmlns:a16="http://schemas.microsoft.com/office/drawing/2014/main" id="{6C74AFA9-ADA2-47D7-8C4A-7EBD62C4B81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33690" y="6339900"/>
            <a:ext cx="1620186" cy="324037"/>
          </a:xfrm>
          <a:prstGeom prst="rect">
            <a:avLst/>
          </a:prstGeom>
        </p:spPr>
      </p:pic>
      <p:cxnSp>
        <p:nvCxnSpPr>
          <p:cNvPr id="54" name="Answer Line 2">
            <a:extLst>
              <a:ext uri="{FF2B5EF4-FFF2-40B4-BE49-F238E27FC236}">
                <a16:creationId xmlns:a16="http://schemas.microsoft.com/office/drawing/2014/main" id="{4B5767AD-D5A3-42E8-94D6-CC3C8423DF69}"/>
              </a:ext>
            </a:extLst>
          </p:cNvPr>
          <p:cNvCxnSpPr>
            <a:cxnSpLocks/>
          </p:cNvCxnSpPr>
          <p:nvPr/>
        </p:nvCxnSpPr>
        <p:spPr>
          <a:xfrm>
            <a:off x="2272" y="5782749"/>
            <a:ext cx="12192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5" name="Answer D">
            <a:extLst>
              <a:ext uri="{FF2B5EF4-FFF2-40B4-BE49-F238E27FC236}">
                <a16:creationId xmlns:a16="http://schemas.microsoft.com/office/drawing/2014/main" id="{63AD585E-E59E-4654-9EA7-4D03C089D3F1}"/>
              </a:ext>
            </a:extLst>
          </p:cNvPr>
          <p:cNvGrpSpPr/>
          <p:nvPr/>
        </p:nvGrpSpPr>
        <p:grpSpPr>
          <a:xfrm>
            <a:off x="6276671" y="5306896"/>
            <a:ext cx="4524162" cy="929685"/>
            <a:chOff x="1452892" y="4172004"/>
            <a:chExt cx="4524162" cy="929685"/>
          </a:xfrm>
        </p:grpSpPr>
        <p:sp>
          <p:nvSpPr>
            <p:cNvPr id="57" name="Background">
              <a:extLst>
                <a:ext uri="{FF2B5EF4-FFF2-40B4-BE49-F238E27FC236}">
                  <a16:creationId xmlns:a16="http://schemas.microsoft.com/office/drawing/2014/main" id="{36A76643-4BF8-4435-9B71-F6EE643CC045}"/>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D">
              <a:extLst>
                <a:ext uri="{FF2B5EF4-FFF2-40B4-BE49-F238E27FC236}">
                  <a16:creationId xmlns:a16="http://schemas.microsoft.com/office/drawing/2014/main" id="{8A95E103-8F66-4D64-A86B-5A8340642A19}"/>
                </a:ext>
              </a:extLst>
            </p:cNvPr>
            <p:cNvSpPr txBox="1"/>
            <p:nvPr/>
          </p:nvSpPr>
          <p:spPr>
            <a:xfrm>
              <a:off x="1717288" y="4381083"/>
              <a:ext cx="4966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D:</a:t>
              </a:r>
            </a:p>
          </p:txBody>
        </p:sp>
        <p:sp>
          <p:nvSpPr>
            <p:cNvPr id="59" name="#sl-pollanswer(3)">
              <a:extLst>
                <a:ext uri="{FF2B5EF4-FFF2-40B4-BE49-F238E27FC236}">
                  <a16:creationId xmlns:a16="http://schemas.microsoft.com/office/drawing/2014/main" id="{690873F6-EFE2-46C3-A7A3-6C2418344F6A}"/>
                </a:ext>
              </a:extLst>
            </p:cNvPr>
            <p:cNvSpPr txBox="1"/>
            <p:nvPr/>
          </p:nvSpPr>
          <p:spPr>
            <a:xfrm>
              <a:off x="2163338" y="4185359"/>
              <a:ext cx="3378818" cy="916330"/>
            </a:xfrm>
            <a:prstGeom prst="rect">
              <a:avLst/>
            </a:prstGeom>
            <a:no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16</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60" name="Answer C">
            <a:extLst>
              <a:ext uri="{FF2B5EF4-FFF2-40B4-BE49-F238E27FC236}">
                <a16:creationId xmlns:a16="http://schemas.microsoft.com/office/drawing/2014/main" id="{C6656839-03AB-4C47-9D6D-1723E4753444}"/>
              </a:ext>
            </a:extLst>
          </p:cNvPr>
          <p:cNvGrpSpPr/>
          <p:nvPr/>
        </p:nvGrpSpPr>
        <p:grpSpPr>
          <a:xfrm>
            <a:off x="1455164" y="5306896"/>
            <a:ext cx="4524162" cy="929685"/>
            <a:chOff x="1452892" y="4172004"/>
            <a:chExt cx="4524162" cy="929685"/>
          </a:xfrm>
        </p:grpSpPr>
        <p:sp>
          <p:nvSpPr>
            <p:cNvPr id="61" name="Background">
              <a:extLst>
                <a:ext uri="{FF2B5EF4-FFF2-40B4-BE49-F238E27FC236}">
                  <a16:creationId xmlns:a16="http://schemas.microsoft.com/office/drawing/2014/main" id="{CAF9EA78-6535-47A6-9C3D-151F26C5CB6D}"/>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C">
              <a:extLst>
                <a:ext uri="{FF2B5EF4-FFF2-40B4-BE49-F238E27FC236}">
                  <a16:creationId xmlns:a16="http://schemas.microsoft.com/office/drawing/2014/main" id="{0A42DF7F-9A81-403B-B6F2-BECB2A47D827}"/>
                </a:ext>
              </a:extLst>
            </p:cNvPr>
            <p:cNvSpPr txBox="1"/>
            <p:nvPr/>
          </p:nvSpPr>
          <p:spPr>
            <a:xfrm>
              <a:off x="1717288" y="4381083"/>
              <a:ext cx="51184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C:</a:t>
              </a:r>
            </a:p>
          </p:txBody>
        </p:sp>
        <p:sp>
          <p:nvSpPr>
            <p:cNvPr id="64" name="#sl-pollanswer(2)">
              <a:extLst>
                <a:ext uri="{FF2B5EF4-FFF2-40B4-BE49-F238E27FC236}">
                  <a16:creationId xmlns:a16="http://schemas.microsoft.com/office/drawing/2014/main" id="{985A755B-6005-4A92-9653-CCE85E8BBC24}"/>
                </a:ext>
              </a:extLst>
            </p:cNvPr>
            <p:cNvSpPr txBox="1"/>
            <p:nvPr/>
          </p:nvSpPr>
          <p:spPr>
            <a:xfrm>
              <a:off x="2163338" y="4185359"/>
              <a:ext cx="3378818" cy="916330"/>
            </a:xfrm>
            <a:prstGeom prst="rect">
              <a:avLst/>
            </a:prstGeom>
            <a:no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Arial" panose="020B0604020202020204" pitchFamily="34" charset="0"/>
                  <a:cs typeface="Arial" panose="020B0604020202020204" pitchFamily="34" charset="0"/>
                </a:rPr>
                <a:t>12</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cxnSp>
        <p:nvCxnSpPr>
          <p:cNvPr id="27" name="Answer Line 1">
            <a:extLst>
              <a:ext uri="{FF2B5EF4-FFF2-40B4-BE49-F238E27FC236}">
                <a16:creationId xmlns:a16="http://schemas.microsoft.com/office/drawing/2014/main" id="{4B8391AD-53B3-455B-B356-5D1B26BB9840}"/>
              </a:ext>
            </a:extLst>
          </p:cNvPr>
          <p:cNvCxnSpPr>
            <a:cxnSpLocks/>
          </p:cNvCxnSpPr>
          <p:nvPr/>
        </p:nvCxnSpPr>
        <p:spPr>
          <a:xfrm>
            <a:off x="0" y="4654534"/>
            <a:ext cx="12192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Answer B Background">
            <a:extLst>
              <a:ext uri="{FF2B5EF4-FFF2-40B4-BE49-F238E27FC236}">
                <a16:creationId xmlns:a16="http://schemas.microsoft.com/office/drawing/2014/main" id="{F7D689C1-286B-42FD-85DC-C81EACAC8594}"/>
              </a:ext>
            </a:extLst>
          </p:cNvPr>
          <p:cNvSpPr/>
          <p:nvPr/>
        </p:nvSpPr>
        <p:spPr>
          <a:xfrm>
            <a:off x="6274399" y="4178681"/>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Answer B Indicator">
            <a:extLst>
              <a:ext uri="{FF2B5EF4-FFF2-40B4-BE49-F238E27FC236}">
                <a16:creationId xmlns:a16="http://schemas.microsoft.com/office/drawing/2014/main" id="{6D6450C5-C7F3-4402-92DB-4F89AAB195BB}"/>
              </a:ext>
            </a:extLst>
          </p:cNvPr>
          <p:cNvSpPr txBox="1"/>
          <p:nvPr/>
        </p:nvSpPr>
        <p:spPr>
          <a:xfrm>
            <a:off x="6538795" y="4387760"/>
            <a:ext cx="4966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B:</a:t>
            </a:r>
          </a:p>
        </p:txBody>
      </p:sp>
      <p:sp>
        <p:nvSpPr>
          <p:cNvPr id="53" name="#sl-pollanswer(1)">
            <a:extLst>
              <a:ext uri="{FF2B5EF4-FFF2-40B4-BE49-F238E27FC236}">
                <a16:creationId xmlns:a16="http://schemas.microsoft.com/office/drawing/2014/main" id="{86D18980-FBAC-44DB-AE96-DB042EF3060A}"/>
              </a:ext>
            </a:extLst>
          </p:cNvPr>
          <p:cNvSpPr txBox="1"/>
          <p:nvPr/>
        </p:nvSpPr>
        <p:spPr>
          <a:xfrm>
            <a:off x="6984845" y="4192036"/>
            <a:ext cx="3378818" cy="916330"/>
          </a:xfrm>
          <a:prstGeom prst="rect">
            <a:avLst/>
          </a:prstGeom>
          <a:no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noProof="0" dirty="0">
                <a:solidFill>
                  <a:prstClr val="white"/>
                </a:solidFill>
                <a:latin typeface="Arial" panose="020B0604020202020204" pitchFamily="34" charset="0"/>
                <a:cs typeface="Arial" panose="020B0604020202020204" pitchFamily="34" charset="0"/>
              </a:rPr>
              <a:t>8</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7" name="Answer B Foreground">
            <a:extLst>
              <a:ext uri="{FF2B5EF4-FFF2-40B4-BE49-F238E27FC236}">
                <a16:creationId xmlns:a16="http://schemas.microsoft.com/office/drawing/2014/main" id="{490DF4C1-378D-4439-8996-0A1FBCF7335A}"/>
              </a:ext>
            </a:extLst>
          </p:cNvPr>
          <p:cNvSpPr/>
          <p:nvPr/>
        </p:nvSpPr>
        <p:spPr>
          <a:xfrm>
            <a:off x="6289112" y="4169735"/>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Answer A">
            <a:extLst>
              <a:ext uri="{FF2B5EF4-FFF2-40B4-BE49-F238E27FC236}">
                <a16:creationId xmlns:a16="http://schemas.microsoft.com/office/drawing/2014/main" id="{462FB440-3802-4640-95E5-7E769F1888EB}"/>
              </a:ext>
            </a:extLst>
          </p:cNvPr>
          <p:cNvGrpSpPr/>
          <p:nvPr/>
        </p:nvGrpSpPr>
        <p:grpSpPr>
          <a:xfrm>
            <a:off x="1452892" y="4178681"/>
            <a:ext cx="4524162" cy="929685"/>
            <a:chOff x="1452892" y="4172004"/>
            <a:chExt cx="4524162" cy="929685"/>
          </a:xfrm>
        </p:grpSpPr>
        <p:sp>
          <p:nvSpPr>
            <p:cNvPr id="20" name="Background">
              <a:extLst>
                <a:ext uri="{FF2B5EF4-FFF2-40B4-BE49-F238E27FC236}">
                  <a16:creationId xmlns:a16="http://schemas.microsoft.com/office/drawing/2014/main" id="{60B15F66-6CF0-4909-A072-4B9CA4CA08D0}"/>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A">
              <a:extLst>
                <a:ext uri="{FF2B5EF4-FFF2-40B4-BE49-F238E27FC236}">
                  <a16:creationId xmlns:a16="http://schemas.microsoft.com/office/drawing/2014/main" id="{AF0BF5BB-760B-4D01-AAEE-BEDC070EF526}"/>
                </a:ext>
              </a:extLst>
            </p:cNvPr>
            <p:cNvSpPr txBox="1"/>
            <p:nvPr/>
          </p:nvSpPr>
          <p:spPr>
            <a:xfrm>
              <a:off x="1717288" y="4381083"/>
              <a:ext cx="44604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A:</a:t>
              </a:r>
            </a:p>
          </p:txBody>
        </p:sp>
        <p:sp>
          <p:nvSpPr>
            <p:cNvPr id="38" name="#sl-pollanswer(0)">
              <a:extLst>
                <a:ext uri="{FF2B5EF4-FFF2-40B4-BE49-F238E27FC236}">
                  <a16:creationId xmlns:a16="http://schemas.microsoft.com/office/drawing/2014/main" id="{16388FA3-C0D9-410C-BAE2-A6485A7F9BED}"/>
                </a:ext>
              </a:extLst>
            </p:cNvPr>
            <p:cNvSpPr txBox="1"/>
            <p:nvPr/>
          </p:nvSpPr>
          <p:spPr>
            <a:xfrm>
              <a:off x="2163338" y="4185359"/>
              <a:ext cx="3378818" cy="916330"/>
            </a:xfrm>
            <a:prstGeom prst="rect">
              <a:avLst/>
            </a:prstGeom>
            <a:no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Arial" panose="020B0604020202020204" pitchFamily="34" charset="0"/>
                  <a:cs typeface="Arial" panose="020B0604020202020204" pitchFamily="34" charset="0"/>
                </a:rPr>
                <a:t>4</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14" name="Question">
            <a:extLst>
              <a:ext uri="{FF2B5EF4-FFF2-40B4-BE49-F238E27FC236}">
                <a16:creationId xmlns:a16="http://schemas.microsoft.com/office/drawing/2014/main" id="{C06F0B4B-66C1-4499-A17E-4B1853F266A4}"/>
              </a:ext>
            </a:extLst>
          </p:cNvPr>
          <p:cNvGrpSpPr/>
          <p:nvPr/>
        </p:nvGrpSpPr>
        <p:grpSpPr>
          <a:xfrm>
            <a:off x="0" y="2860778"/>
            <a:ext cx="12192000" cy="1136407"/>
            <a:chOff x="0" y="2860778"/>
            <a:chExt cx="12192000" cy="1136407"/>
          </a:xfrm>
        </p:grpSpPr>
        <p:cxnSp>
          <p:nvCxnSpPr>
            <p:cNvPr id="26" name="Line">
              <a:extLst>
                <a:ext uri="{FF2B5EF4-FFF2-40B4-BE49-F238E27FC236}">
                  <a16:creationId xmlns:a16="http://schemas.microsoft.com/office/drawing/2014/main" id="{D9A9127F-6A62-4E1D-BA5E-8DF80971DDEE}"/>
                </a:ext>
              </a:extLst>
            </p:cNvPr>
            <p:cNvCxnSpPr>
              <a:cxnSpLocks/>
            </p:cNvCxnSpPr>
            <p:nvPr/>
          </p:nvCxnSpPr>
          <p:spPr>
            <a:xfrm flipV="1">
              <a:off x="0" y="3429000"/>
              <a:ext cx="12192000" cy="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Background">
              <a:extLst>
                <a:ext uri="{FF2B5EF4-FFF2-40B4-BE49-F238E27FC236}">
                  <a16:creationId xmlns:a16="http://schemas.microsoft.com/office/drawing/2014/main" id="{72609FCE-9B2B-431D-A22F-C9C6C2B3DE82}"/>
                </a:ext>
              </a:extLst>
            </p:cNvPr>
            <p:cNvSpPr/>
            <p:nvPr/>
          </p:nvSpPr>
          <p:spPr>
            <a:xfrm>
              <a:off x="1452892" y="2860778"/>
              <a:ext cx="9342799" cy="1136407"/>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473"/>
                <a:gd name="connsiteY0" fmla="*/ 4868 h 9998"/>
                <a:gd name="connsiteX1" fmla="*/ 999 w 9473"/>
                <a:gd name="connsiteY1" fmla="*/ 1 h 9998"/>
                <a:gd name="connsiteX2" fmla="*/ 8015 w 9473"/>
                <a:gd name="connsiteY2" fmla="*/ 1 h 9998"/>
                <a:gd name="connsiteX3" fmla="*/ 9473 w 9473"/>
                <a:gd name="connsiteY3" fmla="*/ 5286 h 9998"/>
                <a:gd name="connsiteX4" fmla="*/ 7996 w 9473"/>
                <a:gd name="connsiteY4" fmla="*/ 9941 h 9998"/>
                <a:gd name="connsiteX5" fmla="*/ 999 w 9473"/>
                <a:gd name="connsiteY5" fmla="*/ 9986 h 9998"/>
                <a:gd name="connsiteX6" fmla="*/ 0 w 9473"/>
                <a:gd name="connsiteY6" fmla="*/ 4868 h 9998"/>
                <a:gd name="connsiteX0" fmla="*/ 0 w 10000"/>
                <a:gd name="connsiteY0" fmla="*/ 4869 h 10000"/>
                <a:gd name="connsiteX1" fmla="*/ 1055 w 10000"/>
                <a:gd name="connsiteY1" fmla="*/ 1 h 10000"/>
                <a:gd name="connsiteX2" fmla="*/ 8461 w 10000"/>
                <a:gd name="connsiteY2" fmla="*/ 1 h 10000"/>
                <a:gd name="connsiteX3" fmla="*/ 10000 w 10000"/>
                <a:gd name="connsiteY3" fmla="*/ 5287 h 10000"/>
                <a:gd name="connsiteX4" fmla="*/ 8441 w 10000"/>
                <a:gd name="connsiteY4" fmla="*/ 9943 h 10000"/>
                <a:gd name="connsiteX5" fmla="*/ 1055 w 10000"/>
                <a:gd name="connsiteY5" fmla="*/ 9988 h 10000"/>
                <a:gd name="connsiteX6" fmla="*/ 0 w 10000"/>
                <a:gd name="connsiteY6" fmla="*/ 4869 h 10000"/>
                <a:gd name="connsiteX0" fmla="*/ 0 w 10000"/>
                <a:gd name="connsiteY0" fmla="*/ 4869 h 10022"/>
                <a:gd name="connsiteX1" fmla="*/ 1055 w 10000"/>
                <a:gd name="connsiteY1" fmla="*/ 1 h 10022"/>
                <a:gd name="connsiteX2" fmla="*/ 8461 w 10000"/>
                <a:gd name="connsiteY2" fmla="*/ 1 h 10022"/>
                <a:gd name="connsiteX3" fmla="*/ 10000 w 10000"/>
                <a:gd name="connsiteY3" fmla="*/ 5287 h 10022"/>
                <a:gd name="connsiteX4" fmla="*/ 8441 w 10000"/>
                <a:gd name="connsiteY4" fmla="*/ 9943 h 10022"/>
                <a:gd name="connsiteX5" fmla="*/ 1055 w 10000"/>
                <a:gd name="connsiteY5" fmla="*/ 9988 h 10022"/>
                <a:gd name="connsiteX6" fmla="*/ 0 w 10000"/>
                <a:gd name="connsiteY6" fmla="*/ 4869 h 10022"/>
                <a:gd name="connsiteX0" fmla="*/ 0 w 10000"/>
                <a:gd name="connsiteY0" fmla="*/ 4869 h 10016"/>
                <a:gd name="connsiteX1" fmla="*/ 1055 w 10000"/>
                <a:gd name="connsiteY1" fmla="*/ 1 h 10016"/>
                <a:gd name="connsiteX2" fmla="*/ 8461 w 10000"/>
                <a:gd name="connsiteY2" fmla="*/ 1 h 10016"/>
                <a:gd name="connsiteX3" fmla="*/ 10000 w 10000"/>
                <a:gd name="connsiteY3" fmla="*/ 5287 h 10016"/>
                <a:gd name="connsiteX4" fmla="*/ 8441 w 10000"/>
                <a:gd name="connsiteY4" fmla="*/ 9943 h 10016"/>
                <a:gd name="connsiteX5" fmla="*/ 1055 w 10000"/>
                <a:gd name="connsiteY5" fmla="*/ 9988 h 10016"/>
                <a:gd name="connsiteX6" fmla="*/ 0 w 10000"/>
                <a:gd name="connsiteY6" fmla="*/ 4869 h 10016"/>
                <a:gd name="connsiteX0" fmla="*/ 0 w 9362"/>
                <a:gd name="connsiteY0" fmla="*/ 4869 h 10016"/>
                <a:gd name="connsiteX1" fmla="*/ 1055 w 9362"/>
                <a:gd name="connsiteY1" fmla="*/ 1 h 10016"/>
                <a:gd name="connsiteX2" fmla="*/ 8461 w 9362"/>
                <a:gd name="connsiteY2" fmla="*/ 1 h 10016"/>
                <a:gd name="connsiteX3" fmla="*/ 9362 w 9362"/>
                <a:gd name="connsiteY3" fmla="*/ 5454 h 10016"/>
                <a:gd name="connsiteX4" fmla="*/ 8441 w 9362"/>
                <a:gd name="connsiteY4" fmla="*/ 9943 h 10016"/>
                <a:gd name="connsiteX5" fmla="*/ 1055 w 9362"/>
                <a:gd name="connsiteY5" fmla="*/ 9988 h 10016"/>
                <a:gd name="connsiteX6" fmla="*/ 0 w 9362"/>
                <a:gd name="connsiteY6" fmla="*/ 4869 h 10016"/>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445 h 10000"/>
                <a:gd name="connsiteX4" fmla="*/ 9016 w 10087"/>
                <a:gd name="connsiteY4" fmla="*/ 9927 h 10000"/>
                <a:gd name="connsiteX5" fmla="*/ 1127 w 10087"/>
                <a:gd name="connsiteY5" fmla="*/ 9972 h 10000"/>
                <a:gd name="connsiteX6" fmla="*/ 0 w 10087"/>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445 h 10000"/>
                <a:gd name="connsiteX4" fmla="*/ 9016 w 10087"/>
                <a:gd name="connsiteY4" fmla="*/ 9927 h 10000"/>
                <a:gd name="connsiteX5" fmla="*/ 1127 w 10087"/>
                <a:gd name="connsiteY5" fmla="*/ 9972 h 10000"/>
                <a:gd name="connsiteX6" fmla="*/ 0 w 10087"/>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445 h 10000"/>
                <a:gd name="connsiteX4" fmla="*/ 9016 w 10087"/>
                <a:gd name="connsiteY4" fmla="*/ 9927 h 10000"/>
                <a:gd name="connsiteX5" fmla="*/ 1127 w 10087"/>
                <a:gd name="connsiteY5" fmla="*/ 9972 h 10000"/>
                <a:gd name="connsiteX6" fmla="*/ 0 w 10087"/>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362 h 10000"/>
                <a:gd name="connsiteX4" fmla="*/ 9016 w 10087"/>
                <a:gd name="connsiteY4" fmla="*/ 9927 h 10000"/>
                <a:gd name="connsiteX5" fmla="*/ 1127 w 10087"/>
                <a:gd name="connsiteY5" fmla="*/ 9972 h 10000"/>
                <a:gd name="connsiteX6" fmla="*/ 0 w 10087"/>
                <a:gd name="connsiteY6" fmla="*/ 4861 h 10000"/>
                <a:gd name="connsiteX0" fmla="*/ 0 w 10083"/>
                <a:gd name="connsiteY0" fmla="*/ 4861 h 10000"/>
                <a:gd name="connsiteX1" fmla="*/ 1127 w 10083"/>
                <a:gd name="connsiteY1" fmla="*/ 1 h 10000"/>
                <a:gd name="connsiteX2" fmla="*/ 9038 w 10083"/>
                <a:gd name="connsiteY2" fmla="*/ 1 h 10000"/>
                <a:gd name="connsiteX3" fmla="*/ 10083 w 10083"/>
                <a:gd name="connsiteY3" fmla="*/ 5039 h 10000"/>
                <a:gd name="connsiteX4" fmla="*/ 9016 w 10083"/>
                <a:gd name="connsiteY4" fmla="*/ 9927 h 10000"/>
                <a:gd name="connsiteX5" fmla="*/ 1127 w 10083"/>
                <a:gd name="connsiteY5" fmla="*/ 9972 h 10000"/>
                <a:gd name="connsiteX6" fmla="*/ 0 w 10083"/>
                <a:gd name="connsiteY6" fmla="*/ 4861 h 10000"/>
                <a:gd name="connsiteX0" fmla="*/ 0 w 10072"/>
                <a:gd name="connsiteY0" fmla="*/ 5076 h 10004"/>
                <a:gd name="connsiteX1" fmla="*/ 1116 w 10072"/>
                <a:gd name="connsiteY1" fmla="*/ 1 h 10004"/>
                <a:gd name="connsiteX2" fmla="*/ 9027 w 10072"/>
                <a:gd name="connsiteY2" fmla="*/ 1 h 10004"/>
                <a:gd name="connsiteX3" fmla="*/ 10072 w 10072"/>
                <a:gd name="connsiteY3" fmla="*/ 5039 h 10004"/>
                <a:gd name="connsiteX4" fmla="*/ 9005 w 10072"/>
                <a:gd name="connsiteY4" fmla="*/ 9927 h 10004"/>
                <a:gd name="connsiteX5" fmla="*/ 1116 w 10072"/>
                <a:gd name="connsiteY5" fmla="*/ 9972 h 10004"/>
                <a:gd name="connsiteX6" fmla="*/ 0 w 10072"/>
                <a:gd name="connsiteY6" fmla="*/ 5076 h 10004"/>
                <a:gd name="connsiteX0" fmla="*/ 0 w 10083"/>
                <a:gd name="connsiteY0" fmla="*/ 5004 h 10003"/>
                <a:gd name="connsiteX1" fmla="*/ 1127 w 10083"/>
                <a:gd name="connsiteY1" fmla="*/ 1 h 10003"/>
                <a:gd name="connsiteX2" fmla="*/ 9038 w 10083"/>
                <a:gd name="connsiteY2" fmla="*/ 1 h 10003"/>
                <a:gd name="connsiteX3" fmla="*/ 10083 w 10083"/>
                <a:gd name="connsiteY3" fmla="*/ 5039 h 10003"/>
                <a:gd name="connsiteX4" fmla="*/ 9016 w 10083"/>
                <a:gd name="connsiteY4" fmla="*/ 9927 h 10003"/>
                <a:gd name="connsiteX5" fmla="*/ 1127 w 10083"/>
                <a:gd name="connsiteY5" fmla="*/ 9972 h 10003"/>
                <a:gd name="connsiteX6" fmla="*/ 0 w 10083"/>
                <a:gd name="connsiteY6" fmla="*/ 5004 h 10003"/>
                <a:gd name="connsiteX0" fmla="*/ 0 w 10003"/>
                <a:gd name="connsiteY0" fmla="*/ 5281 h 10009"/>
                <a:gd name="connsiteX1" fmla="*/ 1047 w 10003"/>
                <a:gd name="connsiteY1" fmla="*/ 1 h 10009"/>
                <a:gd name="connsiteX2" fmla="*/ 8958 w 10003"/>
                <a:gd name="connsiteY2" fmla="*/ 1 h 10009"/>
                <a:gd name="connsiteX3" fmla="*/ 10003 w 10003"/>
                <a:gd name="connsiteY3" fmla="*/ 5039 h 10009"/>
                <a:gd name="connsiteX4" fmla="*/ 8936 w 10003"/>
                <a:gd name="connsiteY4" fmla="*/ 9927 h 10009"/>
                <a:gd name="connsiteX5" fmla="*/ 1047 w 10003"/>
                <a:gd name="connsiteY5" fmla="*/ 9972 h 10009"/>
                <a:gd name="connsiteX6" fmla="*/ 0 w 10003"/>
                <a:gd name="connsiteY6" fmla="*/ 5281 h 10009"/>
                <a:gd name="connsiteX0" fmla="*/ 0 w 10003"/>
                <a:gd name="connsiteY0" fmla="*/ 5142 h 10006"/>
                <a:gd name="connsiteX1" fmla="*/ 1047 w 10003"/>
                <a:gd name="connsiteY1" fmla="*/ 1 h 10006"/>
                <a:gd name="connsiteX2" fmla="*/ 8958 w 10003"/>
                <a:gd name="connsiteY2" fmla="*/ 1 h 10006"/>
                <a:gd name="connsiteX3" fmla="*/ 10003 w 10003"/>
                <a:gd name="connsiteY3" fmla="*/ 5039 h 10006"/>
                <a:gd name="connsiteX4" fmla="*/ 8936 w 10003"/>
                <a:gd name="connsiteY4" fmla="*/ 9927 h 10006"/>
                <a:gd name="connsiteX5" fmla="*/ 1047 w 10003"/>
                <a:gd name="connsiteY5" fmla="*/ 9972 h 10006"/>
                <a:gd name="connsiteX6" fmla="*/ 0 w 10003"/>
                <a:gd name="connsiteY6" fmla="*/ 5142 h 10006"/>
                <a:gd name="connsiteX0" fmla="*/ 0 w 10000"/>
                <a:gd name="connsiteY0" fmla="*/ 4893 h 10001"/>
                <a:gd name="connsiteX1" fmla="*/ 1044 w 10000"/>
                <a:gd name="connsiteY1" fmla="*/ 1 h 10001"/>
                <a:gd name="connsiteX2" fmla="*/ 8955 w 10000"/>
                <a:gd name="connsiteY2" fmla="*/ 1 h 10001"/>
                <a:gd name="connsiteX3" fmla="*/ 10000 w 10000"/>
                <a:gd name="connsiteY3" fmla="*/ 5039 h 10001"/>
                <a:gd name="connsiteX4" fmla="*/ 8933 w 10000"/>
                <a:gd name="connsiteY4" fmla="*/ 9927 h 10001"/>
                <a:gd name="connsiteX5" fmla="*/ 1044 w 10000"/>
                <a:gd name="connsiteY5" fmla="*/ 9972 h 10001"/>
                <a:gd name="connsiteX6" fmla="*/ 0 w 10000"/>
                <a:gd name="connsiteY6" fmla="*/ 4893 h 10001"/>
                <a:gd name="connsiteX0" fmla="*/ 0 w 10000"/>
                <a:gd name="connsiteY0" fmla="*/ 5018 h 10003"/>
                <a:gd name="connsiteX1" fmla="*/ 1044 w 10000"/>
                <a:gd name="connsiteY1" fmla="*/ 1 h 10003"/>
                <a:gd name="connsiteX2" fmla="*/ 8955 w 10000"/>
                <a:gd name="connsiteY2" fmla="*/ 1 h 10003"/>
                <a:gd name="connsiteX3" fmla="*/ 10000 w 10000"/>
                <a:gd name="connsiteY3" fmla="*/ 5039 h 10003"/>
                <a:gd name="connsiteX4" fmla="*/ 8933 w 10000"/>
                <a:gd name="connsiteY4" fmla="*/ 9927 h 10003"/>
                <a:gd name="connsiteX5" fmla="*/ 1044 w 10000"/>
                <a:gd name="connsiteY5" fmla="*/ 9972 h 10003"/>
                <a:gd name="connsiteX6" fmla="*/ 0 w 10000"/>
                <a:gd name="connsiteY6" fmla="*/ 5018 h 10003"/>
                <a:gd name="connsiteX0" fmla="*/ 0 w 10006"/>
                <a:gd name="connsiteY0" fmla="*/ 5045 h 10004"/>
                <a:gd name="connsiteX1" fmla="*/ 1050 w 10006"/>
                <a:gd name="connsiteY1" fmla="*/ 1 h 10004"/>
                <a:gd name="connsiteX2" fmla="*/ 8961 w 10006"/>
                <a:gd name="connsiteY2" fmla="*/ 1 h 10004"/>
                <a:gd name="connsiteX3" fmla="*/ 10006 w 10006"/>
                <a:gd name="connsiteY3" fmla="*/ 5039 h 10004"/>
                <a:gd name="connsiteX4" fmla="*/ 8939 w 10006"/>
                <a:gd name="connsiteY4" fmla="*/ 9927 h 10004"/>
                <a:gd name="connsiteX5" fmla="*/ 1050 w 10006"/>
                <a:gd name="connsiteY5" fmla="*/ 9972 h 10004"/>
                <a:gd name="connsiteX6" fmla="*/ 0 w 10006"/>
                <a:gd name="connsiteY6" fmla="*/ 5045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6" h="10004">
                  <a:moveTo>
                    <a:pt x="0" y="5045"/>
                  </a:moveTo>
                  <a:cubicBezTo>
                    <a:pt x="513" y="1631"/>
                    <a:pt x="122" y="86"/>
                    <a:pt x="1050" y="1"/>
                  </a:cubicBezTo>
                  <a:lnTo>
                    <a:pt x="8961" y="1"/>
                  </a:lnTo>
                  <a:cubicBezTo>
                    <a:pt x="9990" y="-16"/>
                    <a:pt x="9537" y="540"/>
                    <a:pt x="10006" y="5039"/>
                  </a:cubicBezTo>
                  <a:cubicBezTo>
                    <a:pt x="9608" y="9039"/>
                    <a:pt x="9872" y="10038"/>
                    <a:pt x="8939" y="9927"/>
                  </a:cubicBezTo>
                  <a:lnTo>
                    <a:pt x="1050" y="9972"/>
                  </a:lnTo>
                  <a:cubicBezTo>
                    <a:pt x="110" y="10230"/>
                    <a:pt x="521" y="8962"/>
                    <a:pt x="0" y="5045"/>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25000" noProof="0">
                <a:ln>
                  <a:noFill/>
                </a:ln>
                <a:solidFill>
                  <a:prstClr val="white"/>
                </a:solidFill>
                <a:effectLst/>
                <a:uLnTx/>
                <a:uFillTx/>
                <a:latin typeface="Calibri" panose="020F0502020204030204"/>
                <a:ea typeface="+mn-ea"/>
                <a:cs typeface="+mn-cs"/>
              </a:endParaRPr>
            </a:p>
          </p:txBody>
        </p:sp>
        <p:sp>
          <p:nvSpPr>
            <p:cNvPr id="47" name="#sl-pollquestion()">
              <a:extLst>
                <a:ext uri="{FF2B5EF4-FFF2-40B4-BE49-F238E27FC236}">
                  <a16:creationId xmlns:a16="http://schemas.microsoft.com/office/drawing/2014/main" id="{0B3C0AB6-E99F-4DFB-8A1B-814704AA4FC9}"/>
                </a:ext>
              </a:extLst>
            </p:cNvPr>
            <p:cNvSpPr txBox="1"/>
            <p:nvPr/>
          </p:nvSpPr>
          <p:spPr>
            <a:xfrm>
              <a:off x="1717288" y="2964701"/>
              <a:ext cx="8839255" cy="932341"/>
            </a:xfrm>
            <a:prstGeom prst="rect">
              <a:avLst/>
            </a:prstGeom>
            <a:noFill/>
          </p:spPr>
          <p:txBody>
            <a:bodyPr wrap="square" rtlCol="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Wie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viele</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Apostel</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zählt</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das Neue Testament?</a:t>
              </a:r>
            </a:p>
          </p:txBody>
        </p:sp>
      </p:grpSp>
      <p:grpSp>
        <p:nvGrpSpPr>
          <p:cNvPr id="12" name="Current Money Value">
            <a:extLst>
              <a:ext uri="{FF2B5EF4-FFF2-40B4-BE49-F238E27FC236}">
                <a16:creationId xmlns:a16="http://schemas.microsoft.com/office/drawing/2014/main" id="{F69BB7A5-CF27-44D2-A964-DF2E78088389}"/>
              </a:ext>
            </a:extLst>
          </p:cNvPr>
          <p:cNvGrpSpPr/>
          <p:nvPr/>
        </p:nvGrpSpPr>
        <p:grpSpPr>
          <a:xfrm>
            <a:off x="8618368" y="2322355"/>
            <a:ext cx="3573630" cy="347151"/>
            <a:chOff x="8618369" y="2322355"/>
            <a:chExt cx="3555791" cy="347151"/>
          </a:xfrm>
        </p:grpSpPr>
        <p:cxnSp>
          <p:nvCxnSpPr>
            <p:cNvPr id="49" name="Line">
              <a:extLst>
                <a:ext uri="{FF2B5EF4-FFF2-40B4-BE49-F238E27FC236}">
                  <a16:creationId xmlns:a16="http://schemas.microsoft.com/office/drawing/2014/main" id="{8E8A5C75-CFCA-4176-8EB0-4EB34F162D99}"/>
                </a:ext>
              </a:extLst>
            </p:cNvPr>
            <p:cNvCxnSpPr>
              <a:cxnSpLocks/>
              <a:stCxn id="48" idx="3"/>
            </p:cNvCxnSpPr>
            <p:nvPr/>
          </p:nvCxnSpPr>
          <p:spPr>
            <a:xfrm>
              <a:off x="10595809" y="2501848"/>
              <a:ext cx="157835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Background">
              <a:extLst>
                <a:ext uri="{FF2B5EF4-FFF2-40B4-BE49-F238E27FC236}">
                  <a16:creationId xmlns:a16="http://schemas.microsoft.com/office/drawing/2014/main" id="{12A54628-84A9-44CB-A81D-4C642051B35E}"/>
                </a:ext>
              </a:extLst>
            </p:cNvPr>
            <p:cNvSpPr/>
            <p:nvPr/>
          </p:nvSpPr>
          <p:spPr>
            <a:xfrm>
              <a:off x="8618369" y="2322355"/>
              <a:ext cx="1977440" cy="347151"/>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
              <a:extLst>
                <a:ext uri="{FF2B5EF4-FFF2-40B4-BE49-F238E27FC236}">
                  <a16:creationId xmlns:a16="http://schemas.microsoft.com/office/drawing/2014/main" id="{DBB8417C-BFDC-4C68-A750-8B0478B37A21}"/>
                </a:ext>
              </a:extLst>
            </p:cNvPr>
            <p:cNvSpPr txBox="1"/>
            <p:nvPr/>
          </p:nvSpPr>
          <p:spPr>
            <a:xfrm>
              <a:off x="8799000" y="2338239"/>
              <a:ext cx="1642634" cy="307777"/>
            </a:xfrm>
            <a:prstGeom prst="rect">
              <a:avLst/>
            </a:prstGeom>
            <a:noFill/>
          </p:spPr>
          <p:txBody>
            <a:bodyPr wrap="square" lIns="0" tIns="0" rIns="0" bIns="0" rtlCol="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000" b="1" dirty="0">
                  <a:solidFill>
                    <a:prstClr val="white"/>
                  </a:solidFill>
                  <a:latin typeface="Avenir Next LT Pro" panose="020B0504020202020204" pitchFamily="34" charset="0"/>
                  <a:cs typeface="Arial" panose="020B0604020202020204" pitchFamily="34" charset="0"/>
                </a:rPr>
                <a:t>Pfarrerin</a:t>
              </a:r>
              <a:endParaRPr kumimoji="0" lang="en-US" sz="2000" b="1"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Arial" panose="020B0604020202020204" pitchFamily="34" charset="0"/>
              </a:endParaRPr>
            </a:p>
          </p:txBody>
        </p:sp>
      </p:grpSp>
      <p:pic>
        <p:nvPicPr>
          <p:cNvPr id="56" name="background music">
            <a:hlinkClick r:id="" action="ppaction://media"/>
            <a:extLst>
              <a:ext uri="{FF2B5EF4-FFF2-40B4-BE49-F238E27FC236}">
                <a16:creationId xmlns:a16="http://schemas.microsoft.com/office/drawing/2014/main" id="{AE147EA1-A7B8-472A-9D67-543DB82C2846}"/>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450975" y="291865"/>
            <a:ext cx="609600" cy="609600"/>
          </a:xfrm>
          <a:prstGeom prst="rect">
            <a:avLst/>
          </a:prstGeom>
        </p:spPr>
      </p:pic>
      <p:pic>
        <p:nvPicPr>
          <p:cNvPr id="2" name="start sound">
            <a:hlinkClick r:id="" action="ppaction://media"/>
            <a:extLst>
              <a:ext uri="{FF2B5EF4-FFF2-40B4-BE49-F238E27FC236}">
                <a16:creationId xmlns:a16="http://schemas.microsoft.com/office/drawing/2014/main" id="{72A2DC58-E96C-4A38-9A9A-8BF659400E00}"/>
              </a:ext>
            </a:extLst>
          </p:cNvPr>
          <p:cNvPicPr>
            <a:picLocks noChangeAspect="1"/>
          </p:cNvPicPr>
          <p:nvPr>
            <a:audioFile r:link="rId4"/>
            <p:extLst>
              <p:ext uri="{DAA4B4D4-6D71-4841-9C94-3DE7FCFB9230}">
                <p14:media xmlns:p14="http://schemas.microsoft.com/office/powerpoint/2010/main" r:embed="rId5">
                  <p14:trim end="6694.1882"/>
                  <p14:fade out="750"/>
                </p14:media>
              </p:ext>
            </p:extLst>
          </p:nvPr>
        </p:nvPicPr>
        <p:blipFill>
          <a:blip r:embed="rId12"/>
          <a:stretch>
            <a:fillRect/>
          </a:stretch>
        </p:blipFill>
        <p:spPr>
          <a:xfrm>
            <a:off x="1348685" y="291865"/>
            <a:ext cx="609600" cy="609600"/>
          </a:xfrm>
          <a:prstGeom prst="rect">
            <a:avLst/>
          </a:prstGeom>
        </p:spPr>
      </p:pic>
      <p:pic>
        <p:nvPicPr>
          <p:cNvPr id="3" name="final answer">
            <a:hlinkClick r:id="" action="ppaction://media"/>
            <a:extLst>
              <a:ext uri="{FF2B5EF4-FFF2-40B4-BE49-F238E27FC236}">
                <a16:creationId xmlns:a16="http://schemas.microsoft.com/office/drawing/2014/main" id="{AA2899EE-0BB1-491D-B054-EA144919A739}"/>
              </a:ext>
            </a:extLst>
          </p:cNvPr>
          <p:cNvPicPr>
            <a:picLocks noChangeAspect="1"/>
          </p:cNvPicPr>
          <p:nvPr>
            <a:audioFile r:link="rId7"/>
            <p:extLst>
              <p:ext uri="{DAA4B4D4-6D71-4841-9C94-3DE7FCFB9230}">
                <p14:media xmlns:p14="http://schemas.microsoft.com/office/powerpoint/2010/main" r:embed="rId6"/>
              </p:ext>
            </p:extLst>
          </p:nvPr>
        </p:nvPicPr>
        <p:blipFill>
          <a:blip r:embed="rId12"/>
          <a:stretch>
            <a:fillRect/>
          </a:stretch>
        </p:blipFill>
        <p:spPr>
          <a:xfrm>
            <a:off x="9461500" y="1309688"/>
            <a:ext cx="304800" cy="304800"/>
          </a:xfrm>
          <a:prstGeom prst="rect">
            <a:avLst/>
          </a:prstGeom>
        </p:spPr>
      </p:pic>
      <p:pic>
        <p:nvPicPr>
          <p:cNvPr id="39" name="Grafik 38">
            <a:extLst>
              <a:ext uri="{FF2B5EF4-FFF2-40B4-BE49-F238E27FC236}">
                <a16:creationId xmlns:a16="http://schemas.microsoft.com/office/drawing/2014/main" id="{928660AB-BACE-4A7F-9E53-9FA60B8B92F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86363" y="192276"/>
            <a:ext cx="2325017" cy="2325017"/>
          </a:xfrm>
          <a:prstGeom prst="rect">
            <a:avLst/>
          </a:prstGeom>
        </p:spPr>
      </p:pic>
    </p:spTree>
    <p:custDataLst>
      <p:tags r:id="rId1"/>
    </p:custDataLst>
    <p:extLst>
      <p:ext uri="{BB962C8B-B14F-4D97-AF65-F5344CB8AC3E}">
        <p14:creationId xmlns:p14="http://schemas.microsoft.com/office/powerpoint/2010/main" val="26281185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73" fill="hold"/>
                                        <p:tgtEl>
                                          <p:spTgt spid="2"/>
                                        </p:tgtEl>
                                      </p:cBhvr>
                                    </p:cmd>
                                  </p:childTnLst>
                                </p:cTn>
                              </p:par>
                              <p:par>
                                <p:cTn id="7" presetID="10" presetClass="entr" presetSubtype="0" fill="hold" nodeType="withEffect">
                                  <p:stCondLst>
                                    <p:cond delay="100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1000"/>
                                        <p:tgtEl>
                                          <p:spTgt spid="14"/>
                                        </p:tgtEl>
                                      </p:cBhvr>
                                    </p:animEffect>
                                  </p:childTnLst>
                                </p:cTn>
                              </p:par>
                              <p:par>
                                <p:cTn id="10" presetID="2" presetClass="entr" presetSubtype="2" fill="hold" nodeType="withEffect">
                                  <p:stCondLst>
                                    <p:cond delay="225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1+#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par>
                          <p:cTn id="14" fill="hold">
                            <p:stCondLst>
                              <p:cond delay="3573"/>
                            </p:stCondLst>
                            <p:childTnLst>
                              <p:par>
                                <p:cTn id="15" presetID="1" presetClass="mediacall" presetSubtype="0" fill="hold" nodeType="afterEffect">
                                  <p:stCondLst>
                                    <p:cond delay="0"/>
                                  </p:stCondLst>
                                  <p:childTnLst>
                                    <p:cmd type="call" cmd="playFrom(0.0)">
                                      <p:cBhvr>
                                        <p:cTn id="16" dur="167105" fill="hold"/>
                                        <p:tgtEl>
                                          <p:spTgt spid="56"/>
                                        </p:tgtEl>
                                      </p:cBhvr>
                                    </p:cmd>
                                  </p:childTnLst>
                                </p:cTn>
                              </p:par>
                              <p:par>
                                <p:cTn id="17" presetID="10"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10" presetClass="entr" presetSubtype="0" fill="hold" nodeType="with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fade">
                                      <p:cBhvr>
                                        <p:cTn id="22" dur="500"/>
                                        <p:tgtEl>
                                          <p:spTgt spid="54"/>
                                        </p:tgtEl>
                                      </p:cBhvr>
                                    </p:animEffect>
                                  </p:childTnLst>
                                </p:cTn>
                              </p:par>
                              <p:par>
                                <p:cTn id="23" presetID="2" presetClass="entr" presetSubtype="8" fill="hold" nodeType="withEffect">
                                  <p:stCondLst>
                                    <p:cond delay="50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0-#ppt_w/2"/>
                                          </p:val>
                                        </p:tav>
                                        <p:tav tm="100000">
                                          <p:val>
                                            <p:strVal val="#ppt_x"/>
                                          </p:val>
                                        </p:tav>
                                      </p:tavLst>
                                    </p:anim>
                                    <p:anim calcmode="lin" valueType="num">
                                      <p:cBhvr additive="base">
                                        <p:cTn id="26" dur="500" fill="hold"/>
                                        <p:tgtEl>
                                          <p:spTgt spid="4"/>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1250"/>
                                  </p:stCondLst>
                                  <p:childTnLst>
                                    <p:set>
                                      <p:cBhvr>
                                        <p:cTn id="28" dur="1" fill="hold">
                                          <p:stCondLst>
                                            <p:cond delay="0"/>
                                          </p:stCondLst>
                                        </p:cTn>
                                        <p:tgtEl>
                                          <p:spTgt spid="51"/>
                                        </p:tgtEl>
                                        <p:attrNameLst>
                                          <p:attrName>style.visibility</p:attrName>
                                        </p:attrNameLst>
                                      </p:cBhvr>
                                      <p:to>
                                        <p:strVal val="visible"/>
                                      </p:to>
                                    </p:set>
                                    <p:anim calcmode="lin" valueType="num">
                                      <p:cBhvr additive="base">
                                        <p:cTn id="29" dur="500" fill="hold"/>
                                        <p:tgtEl>
                                          <p:spTgt spid="51"/>
                                        </p:tgtEl>
                                        <p:attrNameLst>
                                          <p:attrName>ppt_x</p:attrName>
                                        </p:attrNameLst>
                                      </p:cBhvr>
                                      <p:tavLst>
                                        <p:tav tm="0">
                                          <p:val>
                                            <p:strVal val="1+#ppt_w/2"/>
                                          </p:val>
                                        </p:tav>
                                        <p:tav tm="100000">
                                          <p:val>
                                            <p:strVal val="#ppt_x"/>
                                          </p:val>
                                        </p:tav>
                                      </p:tavLst>
                                    </p:anim>
                                    <p:anim calcmode="lin" valueType="num">
                                      <p:cBhvr additive="base">
                                        <p:cTn id="30" dur="500" fill="hold"/>
                                        <p:tgtEl>
                                          <p:spTgt spid="51"/>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1250"/>
                                  </p:stCondLst>
                                  <p:childTnLst>
                                    <p:set>
                                      <p:cBhvr>
                                        <p:cTn id="32" dur="1" fill="hold">
                                          <p:stCondLst>
                                            <p:cond delay="0"/>
                                          </p:stCondLst>
                                        </p:cTn>
                                        <p:tgtEl>
                                          <p:spTgt spid="52"/>
                                        </p:tgtEl>
                                        <p:attrNameLst>
                                          <p:attrName>style.visibility</p:attrName>
                                        </p:attrNameLst>
                                      </p:cBhvr>
                                      <p:to>
                                        <p:strVal val="visible"/>
                                      </p:to>
                                    </p:set>
                                    <p:anim calcmode="lin" valueType="num">
                                      <p:cBhvr additive="base">
                                        <p:cTn id="33" dur="500" fill="hold"/>
                                        <p:tgtEl>
                                          <p:spTgt spid="52"/>
                                        </p:tgtEl>
                                        <p:attrNameLst>
                                          <p:attrName>ppt_x</p:attrName>
                                        </p:attrNameLst>
                                      </p:cBhvr>
                                      <p:tavLst>
                                        <p:tav tm="0">
                                          <p:val>
                                            <p:strVal val="1+#ppt_w/2"/>
                                          </p:val>
                                        </p:tav>
                                        <p:tav tm="100000">
                                          <p:val>
                                            <p:strVal val="#ppt_x"/>
                                          </p:val>
                                        </p:tav>
                                      </p:tavLst>
                                    </p:anim>
                                    <p:anim calcmode="lin" valueType="num">
                                      <p:cBhvr additive="base">
                                        <p:cTn id="34" dur="500" fill="hold"/>
                                        <p:tgtEl>
                                          <p:spTgt spid="52"/>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1250"/>
                                  </p:stCondLst>
                                  <p:childTnLst>
                                    <p:set>
                                      <p:cBhvr>
                                        <p:cTn id="36" dur="1" fill="hold">
                                          <p:stCondLst>
                                            <p:cond delay="0"/>
                                          </p:stCondLst>
                                        </p:cTn>
                                        <p:tgtEl>
                                          <p:spTgt spid="53"/>
                                        </p:tgtEl>
                                        <p:attrNameLst>
                                          <p:attrName>style.visibility</p:attrName>
                                        </p:attrNameLst>
                                      </p:cBhvr>
                                      <p:to>
                                        <p:strVal val="visible"/>
                                      </p:to>
                                    </p:set>
                                    <p:anim calcmode="lin" valueType="num">
                                      <p:cBhvr additive="base">
                                        <p:cTn id="37" dur="500" fill="hold"/>
                                        <p:tgtEl>
                                          <p:spTgt spid="53"/>
                                        </p:tgtEl>
                                        <p:attrNameLst>
                                          <p:attrName>ppt_x</p:attrName>
                                        </p:attrNameLst>
                                      </p:cBhvr>
                                      <p:tavLst>
                                        <p:tav tm="0">
                                          <p:val>
                                            <p:strVal val="1+#ppt_w/2"/>
                                          </p:val>
                                        </p:tav>
                                        <p:tav tm="100000">
                                          <p:val>
                                            <p:strVal val="#ppt_x"/>
                                          </p:val>
                                        </p:tav>
                                      </p:tavLst>
                                    </p:anim>
                                    <p:anim calcmode="lin" valueType="num">
                                      <p:cBhvr additive="base">
                                        <p:cTn id="38" dur="500" fill="hold"/>
                                        <p:tgtEl>
                                          <p:spTgt spid="53"/>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2000"/>
                                  </p:stCondLst>
                                  <p:childTnLst>
                                    <p:set>
                                      <p:cBhvr>
                                        <p:cTn id="40" dur="1" fill="hold">
                                          <p:stCondLst>
                                            <p:cond delay="0"/>
                                          </p:stCondLst>
                                        </p:cTn>
                                        <p:tgtEl>
                                          <p:spTgt spid="60"/>
                                        </p:tgtEl>
                                        <p:attrNameLst>
                                          <p:attrName>style.visibility</p:attrName>
                                        </p:attrNameLst>
                                      </p:cBhvr>
                                      <p:to>
                                        <p:strVal val="visible"/>
                                      </p:to>
                                    </p:set>
                                    <p:anim calcmode="lin" valueType="num">
                                      <p:cBhvr additive="base">
                                        <p:cTn id="41" dur="500" fill="hold"/>
                                        <p:tgtEl>
                                          <p:spTgt spid="60"/>
                                        </p:tgtEl>
                                        <p:attrNameLst>
                                          <p:attrName>ppt_x</p:attrName>
                                        </p:attrNameLst>
                                      </p:cBhvr>
                                      <p:tavLst>
                                        <p:tav tm="0">
                                          <p:val>
                                            <p:strVal val="0-#ppt_w/2"/>
                                          </p:val>
                                        </p:tav>
                                        <p:tav tm="100000">
                                          <p:val>
                                            <p:strVal val="#ppt_x"/>
                                          </p:val>
                                        </p:tav>
                                      </p:tavLst>
                                    </p:anim>
                                    <p:anim calcmode="lin" valueType="num">
                                      <p:cBhvr additive="base">
                                        <p:cTn id="42" dur="500" fill="hold"/>
                                        <p:tgtEl>
                                          <p:spTgt spid="60"/>
                                        </p:tgtEl>
                                        <p:attrNameLst>
                                          <p:attrName>ppt_y</p:attrName>
                                        </p:attrNameLst>
                                      </p:cBhvr>
                                      <p:tavLst>
                                        <p:tav tm="0">
                                          <p:val>
                                            <p:strVal val="#ppt_y"/>
                                          </p:val>
                                        </p:tav>
                                        <p:tav tm="100000">
                                          <p:val>
                                            <p:strVal val="#ppt_y"/>
                                          </p:val>
                                        </p:tav>
                                      </p:tavLst>
                                    </p:anim>
                                  </p:childTnLst>
                                </p:cTn>
                              </p:par>
                              <p:par>
                                <p:cTn id="43" presetID="2" presetClass="entr" presetSubtype="2" fill="hold" nodeType="withEffect">
                                  <p:stCondLst>
                                    <p:cond delay="2750"/>
                                  </p:stCondLst>
                                  <p:childTnLst>
                                    <p:set>
                                      <p:cBhvr>
                                        <p:cTn id="44" dur="1" fill="hold">
                                          <p:stCondLst>
                                            <p:cond delay="0"/>
                                          </p:stCondLst>
                                        </p:cTn>
                                        <p:tgtEl>
                                          <p:spTgt spid="55"/>
                                        </p:tgtEl>
                                        <p:attrNameLst>
                                          <p:attrName>style.visibility</p:attrName>
                                        </p:attrNameLst>
                                      </p:cBhvr>
                                      <p:to>
                                        <p:strVal val="visible"/>
                                      </p:to>
                                    </p:set>
                                    <p:anim calcmode="lin" valueType="num">
                                      <p:cBhvr additive="base">
                                        <p:cTn id="45" dur="500" fill="hold"/>
                                        <p:tgtEl>
                                          <p:spTgt spid="55"/>
                                        </p:tgtEl>
                                        <p:attrNameLst>
                                          <p:attrName>ppt_x</p:attrName>
                                        </p:attrNameLst>
                                      </p:cBhvr>
                                      <p:tavLst>
                                        <p:tav tm="0">
                                          <p:val>
                                            <p:strVal val="1+#ppt_w/2"/>
                                          </p:val>
                                        </p:tav>
                                        <p:tav tm="100000">
                                          <p:val>
                                            <p:strVal val="#ppt_x"/>
                                          </p:val>
                                        </p:tav>
                                      </p:tavLst>
                                    </p:anim>
                                    <p:anim calcmode="lin" valueType="num">
                                      <p:cBhvr additive="base">
                                        <p:cTn id="46" dur="500" fill="hold"/>
                                        <p:tgtEl>
                                          <p:spTgt spid="5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7" repeatCount="indefinite" fill="hold" display="0">
                  <p:stCondLst>
                    <p:cond delay="indefinite"/>
                  </p:stCondLst>
                  <p:endCondLst>
                    <p:cond evt="onStopAudio" delay="0">
                      <p:tgtEl>
                        <p:sldTgt/>
                      </p:tgtEl>
                    </p:cond>
                  </p:endCondLst>
                </p:cTn>
                <p:tgtEl>
                  <p:spTgt spid="56"/>
                </p:tgtEl>
              </p:cMediaNode>
            </p:audio>
            <p:audio>
              <p:cMediaNode vol="80000" showWhenStopped="0">
                <p:cTn id="48" fill="hold" display="0">
                  <p:stCondLst>
                    <p:cond delay="indefinite"/>
                  </p:stCondLst>
                  <p:endCondLst>
                    <p:cond evt="onStopAudio" delay="0">
                      <p:tgtEl>
                        <p:sldTgt/>
                      </p:tgtEl>
                    </p:cond>
                  </p:endCondLst>
                </p:cTn>
                <p:tgtEl>
                  <p:spTgt spid="2"/>
                </p:tgtEl>
              </p:cMediaNode>
            </p:audio>
            <p:audio>
              <p:cMediaNode vol="80000" showWhenStopped="0">
                <p:cTn id="49" fill="hold" display="0">
                  <p:stCondLst>
                    <p:cond delay="indefinite"/>
                  </p:stCondLst>
                  <p:endCondLst>
                    <p:cond evt="onStopAudio" delay="0">
                      <p:tgtEl>
                        <p:sldTgt/>
                      </p:tgtEl>
                    </p:cond>
                  </p:endCondLst>
                </p:cTn>
                <p:tgtEl>
                  <p:spTgt spid="3"/>
                </p:tgtEl>
              </p:cMediaNode>
            </p:audio>
            <p:seq concurrent="1" nextAc="seek">
              <p:cTn id="50" restart="whenNotActive" fill="hold" evtFilter="cancelBubble" nodeType="interactiveSeq">
                <p:stCondLst>
                  <p:cond evt="onClick" delay="0">
                    <p:tgtEl>
                      <p:spTgt spid="37"/>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88868" fill="hold"/>
                                        <p:tgtEl>
                                          <p:spTgt spid="3"/>
                                        </p:tgtEl>
                                      </p:cBhvr>
                                    </p:cmd>
                                  </p:childTnLst>
                                </p:cTn>
                              </p:par>
                              <p:par>
                                <p:cTn id="55" presetID="3" presetClass="mediacall" presetSubtype="0" fill="hold" nodeType="withEffect">
                                  <p:stCondLst>
                                    <p:cond delay="0"/>
                                  </p:stCondLst>
                                  <p:childTnLst>
                                    <p:cmd type="call" cmd="stop">
                                      <p:cBhvr>
                                        <p:cTn id="56" dur="1" fill="hold"/>
                                        <p:tgtEl>
                                          <p:spTgt spid="56"/>
                                        </p:tgtEl>
                                      </p:cBhvr>
                                    </p:cmd>
                                  </p:childTnLst>
                                </p:cTn>
                              </p:par>
                              <p:par>
                                <p:cTn id="57" presetID="1" presetClass="emph" presetSubtype="2" fill="hold" nodeType="withEffect">
                                  <p:stCondLst>
                                    <p:cond delay="0"/>
                                  </p:stCondLst>
                                  <p:childTnLst>
                                    <p:animClr clrSpc="rgb" dir="cw">
                                      <p:cBhvr>
                                        <p:cTn id="58" dur="750" fill="hold"/>
                                        <p:tgtEl>
                                          <p:spTgt spid="51"/>
                                        </p:tgtEl>
                                        <p:attrNameLst>
                                          <p:attrName>fillcolor</p:attrName>
                                        </p:attrNameLst>
                                      </p:cBhvr>
                                      <p:to>
                                        <a:schemeClr val="accent2"/>
                                      </p:to>
                                    </p:animClr>
                                    <p:set>
                                      <p:cBhvr>
                                        <p:cTn id="59" dur="750" fill="hold"/>
                                        <p:tgtEl>
                                          <p:spTgt spid="51"/>
                                        </p:tgtEl>
                                        <p:attrNameLst>
                                          <p:attrName>fill.type</p:attrName>
                                        </p:attrNameLst>
                                      </p:cBhvr>
                                      <p:to>
                                        <p:strVal val="solid"/>
                                      </p:to>
                                    </p:set>
                                    <p:set>
                                      <p:cBhvr>
                                        <p:cTn id="60" dur="750" fill="hold"/>
                                        <p:tgtEl>
                                          <p:spTgt spid="51"/>
                                        </p:tgtEl>
                                        <p:attrNameLst>
                                          <p:attrName>fill.on</p:attrName>
                                        </p:attrNameLst>
                                      </p:cBhvr>
                                      <p:to>
                                        <p:strVal val="true"/>
                                      </p:to>
                                    </p:set>
                                  </p:childTnLst>
                                </p:cTn>
                              </p:par>
                            </p:childTnLst>
                          </p:cTn>
                        </p:par>
                      </p:childTnLst>
                    </p:cTn>
                  </p:par>
                </p:childTnLst>
              </p:cTn>
              <p:nextCondLst>
                <p:cond evt="onClick" delay="0">
                  <p:tgtEl>
                    <p:spTgt spid="37"/>
                  </p:tgtEl>
                </p:cond>
              </p:nextCondLst>
            </p:seq>
          </p:childTnLst>
        </p:cTn>
      </p:par>
    </p:tnLst>
    <p:bldLst>
      <p:bldP spid="51" grpId="0" animBg="1"/>
      <p:bldP spid="52" grpId="0"/>
      <p:bldP spid="5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ackground image">
            <a:extLst>
              <a:ext uri="{FF2B5EF4-FFF2-40B4-BE49-F238E27FC236}">
                <a16:creationId xmlns:a16="http://schemas.microsoft.com/office/drawing/2014/main" id="{1230C834-D16D-47B9-8F74-29C0BF3B24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9" name="#sl-staticobject()" descr="Ein Bild, das Zeichnung enthält.&#10;&#10;Automatisch generierte Beschreibung">
            <a:extLst>
              <a:ext uri="{FF2B5EF4-FFF2-40B4-BE49-F238E27FC236}">
                <a16:creationId xmlns:a16="http://schemas.microsoft.com/office/drawing/2014/main" id="{96E638E8-D2F9-4D36-8C1A-B8BC253847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33690" y="6339900"/>
            <a:ext cx="1620186" cy="324037"/>
          </a:xfrm>
          <a:prstGeom prst="rect">
            <a:avLst/>
          </a:prstGeom>
        </p:spPr>
      </p:pic>
      <p:cxnSp>
        <p:nvCxnSpPr>
          <p:cNvPr id="54" name="Answer Line 2">
            <a:extLst>
              <a:ext uri="{FF2B5EF4-FFF2-40B4-BE49-F238E27FC236}">
                <a16:creationId xmlns:a16="http://schemas.microsoft.com/office/drawing/2014/main" id="{4B5767AD-D5A3-42E8-94D6-CC3C8423DF69}"/>
              </a:ext>
            </a:extLst>
          </p:cNvPr>
          <p:cNvCxnSpPr>
            <a:cxnSpLocks/>
          </p:cNvCxnSpPr>
          <p:nvPr/>
        </p:nvCxnSpPr>
        <p:spPr>
          <a:xfrm>
            <a:off x="2272" y="5782749"/>
            <a:ext cx="12192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5" name="Answer D">
            <a:extLst>
              <a:ext uri="{FF2B5EF4-FFF2-40B4-BE49-F238E27FC236}">
                <a16:creationId xmlns:a16="http://schemas.microsoft.com/office/drawing/2014/main" id="{63AD585E-E59E-4654-9EA7-4D03C089D3F1}"/>
              </a:ext>
            </a:extLst>
          </p:cNvPr>
          <p:cNvGrpSpPr/>
          <p:nvPr/>
        </p:nvGrpSpPr>
        <p:grpSpPr>
          <a:xfrm>
            <a:off x="6276671" y="5306896"/>
            <a:ext cx="4524162" cy="929685"/>
            <a:chOff x="1452892" y="4172004"/>
            <a:chExt cx="4524162" cy="929685"/>
          </a:xfrm>
        </p:grpSpPr>
        <p:sp>
          <p:nvSpPr>
            <p:cNvPr id="57" name="Background">
              <a:extLst>
                <a:ext uri="{FF2B5EF4-FFF2-40B4-BE49-F238E27FC236}">
                  <a16:creationId xmlns:a16="http://schemas.microsoft.com/office/drawing/2014/main" id="{36A76643-4BF8-4435-9B71-F6EE643CC045}"/>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D">
              <a:extLst>
                <a:ext uri="{FF2B5EF4-FFF2-40B4-BE49-F238E27FC236}">
                  <a16:creationId xmlns:a16="http://schemas.microsoft.com/office/drawing/2014/main" id="{8A95E103-8F66-4D64-A86B-5A8340642A19}"/>
                </a:ext>
              </a:extLst>
            </p:cNvPr>
            <p:cNvSpPr txBox="1"/>
            <p:nvPr/>
          </p:nvSpPr>
          <p:spPr>
            <a:xfrm>
              <a:off x="1717288" y="4381083"/>
              <a:ext cx="4966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D:</a:t>
              </a:r>
            </a:p>
          </p:txBody>
        </p:sp>
        <p:sp>
          <p:nvSpPr>
            <p:cNvPr id="59" name="#sl-pollanswer(3)">
              <a:extLst>
                <a:ext uri="{FF2B5EF4-FFF2-40B4-BE49-F238E27FC236}">
                  <a16:creationId xmlns:a16="http://schemas.microsoft.com/office/drawing/2014/main" id="{690873F6-EFE2-46C3-A7A3-6C2418344F6A}"/>
                </a:ext>
              </a:extLst>
            </p:cNvPr>
            <p:cNvSpPr txBox="1"/>
            <p:nvPr/>
          </p:nvSpPr>
          <p:spPr>
            <a:xfrm>
              <a:off x="2163338" y="4185359"/>
              <a:ext cx="3378818" cy="916330"/>
            </a:xfrm>
            <a:prstGeom prst="rect">
              <a:avLst/>
            </a:prstGeom>
            <a:no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16</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60" name="Answer C">
            <a:extLst>
              <a:ext uri="{FF2B5EF4-FFF2-40B4-BE49-F238E27FC236}">
                <a16:creationId xmlns:a16="http://schemas.microsoft.com/office/drawing/2014/main" id="{C6656839-03AB-4C47-9D6D-1723E4753444}"/>
              </a:ext>
            </a:extLst>
          </p:cNvPr>
          <p:cNvGrpSpPr/>
          <p:nvPr/>
        </p:nvGrpSpPr>
        <p:grpSpPr>
          <a:xfrm>
            <a:off x="1455164" y="5306896"/>
            <a:ext cx="4524162" cy="929685"/>
            <a:chOff x="1452892" y="4172004"/>
            <a:chExt cx="4524162" cy="929685"/>
          </a:xfrm>
          <a:solidFill>
            <a:srgbClr val="92D050"/>
          </a:solidFill>
        </p:grpSpPr>
        <p:sp>
          <p:nvSpPr>
            <p:cNvPr id="61" name="Background">
              <a:extLst>
                <a:ext uri="{FF2B5EF4-FFF2-40B4-BE49-F238E27FC236}">
                  <a16:creationId xmlns:a16="http://schemas.microsoft.com/office/drawing/2014/main" id="{CAF9EA78-6535-47A6-9C3D-151F26C5CB6D}"/>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C">
              <a:extLst>
                <a:ext uri="{FF2B5EF4-FFF2-40B4-BE49-F238E27FC236}">
                  <a16:creationId xmlns:a16="http://schemas.microsoft.com/office/drawing/2014/main" id="{0A42DF7F-9A81-403B-B6F2-BECB2A47D827}"/>
                </a:ext>
              </a:extLst>
            </p:cNvPr>
            <p:cNvSpPr txBox="1"/>
            <p:nvPr/>
          </p:nvSpPr>
          <p:spPr>
            <a:xfrm>
              <a:off x="1717288" y="4381083"/>
              <a:ext cx="511849" cy="523220"/>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C:</a:t>
              </a:r>
            </a:p>
          </p:txBody>
        </p:sp>
        <p:sp>
          <p:nvSpPr>
            <p:cNvPr id="64" name="#sl-pollanswer(2)">
              <a:extLst>
                <a:ext uri="{FF2B5EF4-FFF2-40B4-BE49-F238E27FC236}">
                  <a16:creationId xmlns:a16="http://schemas.microsoft.com/office/drawing/2014/main" id="{985A755B-6005-4A92-9653-CCE85E8BBC24}"/>
                </a:ext>
              </a:extLst>
            </p:cNvPr>
            <p:cNvSpPr txBox="1"/>
            <p:nvPr/>
          </p:nvSpPr>
          <p:spPr>
            <a:xfrm>
              <a:off x="2163338" y="4185359"/>
              <a:ext cx="3378818" cy="916330"/>
            </a:xfrm>
            <a:prstGeom prst="rect">
              <a:avLst/>
            </a:prstGeom>
            <a:grp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12</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cxnSp>
        <p:nvCxnSpPr>
          <p:cNvPr id="27" name="Answer Line 1">
            <a:extLst>
              <a:ext uri="{FF2B5EF4-FFF2-40B4-BE49-F238E27FC236}">
                <a16:creationId xmlns:a16="http://schemas.microsoft.com/office/drawing/2014/main" id="{4B8391AD-53B3-455B-B356-5D1B26BB9840}"/>
              </a:ext>
            </a:extLst>
          </p:cNvPr>
          <p:cNvCxnSpPr>
            <a:cxnSpLocks/>
          </p:cNvCxnSpPr>
          <p:nvPr/>
        </p:nvCxnSpPr>
        <p:spPr>
          <a:xfrm>
            <a:off x="0" y="4654534"/>
            <a:ext cx="12192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0" name="Answer B">
            <a:extLst>
              <a:ext uri="{FF2B5EF4-FFF2-40B4-BE49-F238E27FC236}">
                <a16:creationId xmlns:a16="http://schemas.microsoft.com/office/drawing/2014/main" id="{87DF6476-1EA0-4967-B884-76675F4E2440}"/>
              </a:ext>
            </a:extLst>
          </p:cNvPr>
          <p:cNvGrpSpPr/>
          <p:nvPr/>
        </p:nvGrpSpPr>
        <p:grpSpPr>
          <a:xfrm>
            <a:off x="6274399" y="4178681"/>
            <a:ext cx="4524162" cy="929685"/>
            <a:chOff x="1452892" y="4172004"/>
            <a:chExt cx="4524162" cy="929685"/>
          </a:xfrm>
        </p:grpSpPr>
        <p:sp>
          <p:nvSpPr>
            <p:cNvPr id="51" name="Background">
              <a:extLst>
                <a:ext uri="{FF2B5EF4-FFF2-40B4-BE49-F238E27FC236}">
                  <a16:creationId xmlns:a16="http://schemas.microsoft.com/office/drawing/2014/main" id="{F7D689C1-286B-42FD-85DC-C81EACAC8594}"/>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B">
              <a:extLst>
                <a:ext uri="{FF2B5EF4-FFF2-40B4-BE49-F238E27FC236}">
                  <a16:creationId xmlns:a16="http://schemas.microsoft.com/office/drawing/2014/main" id="{6D6450C5-C7F3-4402-92DB-4F89AAB195BB}"/>
                </a:ext>
              </a:extLst>
            </p:cNvPr>
            <p:cNvSpPr txBox="1"/>
            <p:nvPr/>
          </p:nvSpPr>
          <p:spPr>
            <a:xfrm>
              <a:off x="1717288" y="4381083"/>
              <a:ext cx="4966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B:</a:t>
              </a:r>
            </a:p>
          </p:txBody>
        </p:sp>
        <p:sp>
          <p:nvSpPr>
            <p:cNvPr id="53" name="#sl-pollanswer(1)">
              <a:extLst>
                <a:ext uri="{FF2B5EF4-FFF2-40B4-BE49-F238E27FC236}">
                  <a16:creationId xmlns:a16="http://schemas.microsoft.com/office/drawing/2014/main" id="{86D18980-FBAC-44DB-AE96-DB042EF3060A}"/>
                </a:ext>
              </a:extLst>
            </p:cNvPr>
            <p:cNvSpPr txBox="1"/>
            <p:nvPr/>
          </p:nvSpPr>
          <p:spPr>
            <a:xfrm>
              <a:off x="2163338" y="4185359"/>
              <a:ext cx="3378818" cy="916330"/>
            </a:xfrm>
            <a:prstGeom prst="rect">
              <a:avLst/>
            </a:prstGeom>
            <a:no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Arial" panose="020B0604020202020204" pitchFamily="34" charset="0"/>
                  <a:cs typeface="Arial" panose="020B0604020202020204" pitchFamily="34" charset="0"/>
                </a:rPr>
                <a:t>8</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4" name="Answer A">
            <a:extLst>
              <a:ext uri="{FF2B5EF4-FFF2-40B4-BE49-F238E27FC236}">
                <a16:creationId xmlns:a16="http://schemas.microsoft.com/office/drawing/2014/main" id="{462FB440-3802-4640-95E5-7E769F1888EB}"/>
              </a:ext>
            </a:extLst>
          </p:cNvPr>
          <p:cNvGrpSpPr/>
          <p:nvPr/>
        </p:nvGrpSpPr>
        <p:grpSpPr>
          <a:xfrm>
            <a:off x="1452892" y="4178681"/>
            <a:ext cx="4524162" cy="929684"/>
            <a:chOff x="1452892" y="4172004"/>
            <a:chExt cx="4524162" cy="929684"/>
          </a:xfrm>
          <a:solidFill>
            <a:schemeClr val="accent6"/>
          </a:solidFill>
        </p:grpSpPr>
        <p:sp>
          <p:nvSpPr>
            <p:cNvPr id="20" name="Background">
              <a:extLst>
                <a:ext uri="{FF2B5EF4-FFF2-40B4-BE49-F238E27FC236}">
                  <a16:creationId xmlns:a16="http://schemas.microsoft.com/office/drawing/2014/main" id="{60B15F66-6CF0-4909-A072-4B9CA4CA08D0}"/>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A">
              <a:extLst>
                <a:ext uri="{FF2B5EF4-FFF2-40B4-BE49-F238E27FC236}">
                  <a16:creationId xmlns:a16="http://schemas.microsoft.com/office/drawing/2014/main" id="{AF0BF5BB-760B-4D01-AAEE-BEDC070EF526}"/>
                </a:ext>
              </a:extLst>
            </p:cNvPr>
            <p:cNvSpPr txBox="1"/>
            <p:nvPr/>
          </p:nvSpPr>
          <p:spPr>
            <a:xfrm>
              <a:off x="1717288" y="4381083"/>
              <a:ext cx="446049" cy="523220"/>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A:</a:t>
              </a:r>
            </a:p>
          </p:txBody>
        </p:sp>
        <p:sp>
          <p:nvSpPr>
            <p:cNvPr id="38" name="#sl-pollanswer(0)">
              <a:extLst>
                <a:ext uri="{FF2B5EF4-FFF2-40B4-BE49-F238E27FC236}">
                  <a16:creationId xmlns:a16="http://schemas.microsoft.com/office/drawing/2014/main" id="{16388FA3-C0D9-410C-BAE2-A6485A7F9BED}"/>
                </a:ext>
              </a:extLst>
            </p:cNvPr>
            <p:cNvSpPr txBox="1"/>
            <p:nvPr/>
          </p:nvSpPr>
          <p:spPr>
            <a:xfrm>
              <a:off x="2163338" y="4185359"/>
              <a:ext cx="3378818" cy="870109"/>
            </a:xfrm>
            <a:prstGeom prst="rect">
              <a:avLst/>
            </a:prstGeom>
            <a:solidFill>
              <a:schemeClr val="tx1"/>
            </a:solid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14" name="Question">
            <a:extLst>
              <a:ext uri="{FF2B5EF4-FFF2-40B4-BE49-F238E27FC236}">
                <a16:creationId xmlns:a16="http://schemas.microsoft.com/office/drawing/2014/main" id="{C06F0B4B-66C1-4499-A17E-4B1853F266A4}"/>
              </a:ext>
            </a:extLst>
          </p:cNvPr>
          <p:cNvGrpSpPr/>
          <p:nvPr/>
        </p:nvGrpSpPr>
        <p:grpSpPr>
          <a:xfrm>
            <a:off x="0" y="2860778"/>
            <a:ext cx="12192000" cy="1136407"/>
            <a:chOff x="0" y="2860778"/>
            <a:chExt cx="12192000" cy="1136407"/>
          </a:xfrm>
        </p:grpSpPr>
        <p:cxnSp>
          <p:nvCxnSpPr>
            <p:cNvPr id="26" name="Line">
              <a:extLst>
                <a:ext uri="{FF2B5EF4-FFF2-40B4-BE49-F238E27FC236}">
                  <a16:creationId xmlns:a16="http://schemas.microsoft.com/office/drawing/2014/main" id="{D9A9127F-6A62-4E1D-BA5E-8DF80971DDEE}"/>
                </a:ext>
              </a:extLst>
            </p:cNvPr>
            <p:cNvCxnSpPr>
              <a:cxnSpLocks/>
            </p:cNvCxnSpPr>
            <p:nvPr/>
          </p:nvCxnSpPr>
          <p:spPr>
            <a:xfrm flipV="1">
              <a:off x="0" y="3429000"/>
              <a:ext cx="12192000" cy="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Background">
              <a:extLst>
                <a:ext uri="{FF2B5EF4-FFF2-40B4-BE49-F238E27FC236}">
                  <a16:creationId xmlns:a16="http://schemas.microsoft.com/office/drawing/2014/main" id="{72609FCE-9B2B-431D-A22F-C9C6C2B3DE82}"/>
                </a:ext>
              </a:extLst>
            </p:cNvPr>
            <p:cNvSpPr/>
            <p:nvPr/>
          </p:nvSpPr>
          <p:spPr>
            <a:xfrm>
              <a:off x="1452892" y="2860778"/>
              <a:ext cx="9342799" cy="1136407"/>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473"/>
                <a:gd name="connsiteY0" fmla="*/ 4868 h 9998"/>
                <a:gd name="connsiteX1" fmla="*/ 999 w 9473"/>
                <a:gd name="connsiteY1" fmla="*/ 1 h 9998"/>
                <a:gd name="connsiteX2" fmla="*/ 8015 w 9473"/>
                <a:gd name="connsiteY2" fmla="*/ 1 h 9998"/>
                <a:gd name="connsiteX3" fmla="*/ 9473 w 9473"/>
                <a:gd name="connsiteY3" fmla="*/ 5286 h 9998"/>
                <a:gd name="connsiteX4" fmla="*/ 7996 w 9473"/>
                <a:gd name="connsiteY4" fmla="*/ 9941 h 9998"/>
                <a:gd name="connsiteX5" fmla="*/ 999 w 9473"/>
                <a:gd name="connsiteY5" fmla="*/ 9986 h 9998"/>
                <a:gd name="connsiteX6" fmla="*/ 0 w 9473"/>
                <a:gd name="connsiteY6" fmla="*/ 4868 h 9998"/>
                <a:gd name="connsiteX0" fmla="*/ 0 w 10000"/>
                <a:gd name="connsiteY0" fmla="*/ 4869 h 10000"/>
                <a:gd name="connsiteX1" fmla="*/ 1055 w 10000"/>
                <a:gd name="connsiteY1" fmla="*/ 1 h 10000"/>
                <a:gd name="connsiteX2" fmla="*/ 8461 w 10000"/>
                <a:gd name="connsiteY2" fmla="*/ 1 h 10000"/>
                <a:gd name="connsiteX3" fmla="*/ 10000 w 10000"/>
                <a:gd name="connsiteY3" fmla="*/ 5287 h 10000"/>
                <a:gd name="connsiteX4" fmla="*/ 8441 w 10000"/>
                <a:gd name="connsiteY4" fmla="*/ 9943 h 10000"/>
                <a:gd name="connsiteX5" fmla="*/ 1055 w 10000"/>
                <a:gd name="connsiteY5" fmla="*/ 9988 h 10000"/>
                <a:gd name="connsiteX6" fmla="*/ 0 w 10000"/>
                <a:gd name="connsiteY6" fmla="*/ 4869 h 10000"/>
                <a:gd name="connsiteX0" fmla="*/ 0 w 10000"/>
                <a:gd name="connsiteY0" fmla="*/ 4869 h 10022"/>
                <a:gd name="connsiteX1" fmla="*/ 1055 w 10000"/>
                <a:gd name="connsiteY1" fmla="*/ 1 h 10022"/>
                <a:gd name="connsiteX2" fmla="*/ 8461 w 10000"/>
                <a:gd name="connsiteY2" fmla="*/ 1 h 10022"/>
                <a:gd name="connsiteX3" fmla="*/ 10000 w 10000"/>
                <a:gd name="connsiteY3" fmla="*/ 5287 h 10022"/>
                <a:gd name="connsiteX4" fmla="*/ 8441 w 10000"/>
                <a:gd name="connsiteY4" fmla="*/ 9943 h 10022"/>
                <a:gd name="connsiteX5" fmla="*/ 1055 w 10000"/>
                <a:gd name="connsiteY5" fmla="*/ 9988 h 10022"/>
                <a:gd name="connsiteX6" fmla="*/ 0 w 10000"/>
                <a:gd name="connsiteY6" fmla="*/ 4869 h 10022"/>
                <a:gd name="connsiteX0" fmla="*/ 0 w 10000"/>
                <a:gd name="connsiteY0" fmla="*/ 4869 h 10016"/>
                <a:gd name="connsiteX1" fmla="*/ 1055 w 10000"/>
                <a:gd name="connsiteY1" fmla="*/ 1 h 10016"/>
                <a:gd name="connsiteX2" fmla="*/ 8461 w 10000"/>
                <a:gd name="connsiteY2" fmla="*/ 1 h 10016"/>
                <a:gd name="connsiteX3" fmla="*/ 10000 w 10000"/>
                <a:gd name="connsiteY3" fmla="*/ 5287 h 10016"/>
                <a:gd name="connsiteX4" fmla="*/ 8441 w 10000"/>
                <a:gd name="connsiteY4" fmla="*/ 9943 h 10016"/>
                <a:gd name="connsiteX5" fmla="*/ 1055 w 10000"/>
                <a:gd name="connsiteY5" fmla="*/ 9988 h 10016"/>
                <a:gd name="connsiteX6" fmla="*/ 0 w 10000"/>
                <a:gd name="connsiteY6" fmla="*/ 4869 h 10016"/>
                <a:gd name="connsiteX0" fmla="*/ 0 w 9362"/>
                <a:gd name="connsiteY0" fmla="*/ 4869 h 10016"/>
                <a:gd name="connsiteX1" fmla="*/ 1055 w 9362"/>
                <a:gd name="connsiteY1" fmla="*/ 1 h 10016"/>
                <a:gd name="connsiteX2" fmla="*/ 8461 w 9362"/>
                <a:gd name="connsiteY2" fmla="*/ 1 h 10016"/>
                <a:gd name="connsiteX3" fmla="*/ 9362 w 9362"/>
                <a:gd name="connsiteY3" fmla="*/ 5454 h 10016"/>
                <a:gd name="connsiteX4" fmla="*/ 8441 w 9362"/>
                <a:gd name="connsiteY4" fmla="*/ 9943 h 10016"/>
                <a:gd name="connsiteX5" fmla="*/ 1055 w 9362"/>
                <a:gd name="connsiteY5" fmla="*/ 9988 h 10016"/>
                <a:gd name="connsiteX6" fmla="*/ 0 w 9362"/>
                <a:gd name="connsiteY6" fmla="*/ 4869 h 10016"/>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445 h 10000"/>
                <a:gd name="connsiteX4" fmla="*/ 9016 w 10087"/>
                <a:gd name="connsiteY4" fmla="*/ 9927 h 10000"/>
                <a:gd name="connsiteX5" fmla="*/ 1127 w 10087"/>
                <a:gd name="connsiteY5" fmla="*/ 9972 h 10000"/>
                <a:gd name="connsiteX6" fmla="*/ 0 w 10087"/>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445 h 10000"/>
                <a:gd name="connsiteX4" fmla="*/ 9016 w 10087"/>
                <a:gd name="connsiteY4" fmla="*/ 9927 h 10000"/>
                <a:gd name="connsiteX5" fmla="*/ 1127 w 10087"/>
                <a:gd name="connsiteY5" fmla="*/ 9972 h 10000"/>
                <a:gd name="connsiteX6" fmla="*/ 0 w 10087"/>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445 h 10000"/>
                <a:gd name="connsiteX4" fmla="*/ 9016 w 10087"/>
                <a:gd name="connsiteY4" fmla="*/ 9927 h 10000"/>
                <a:gd name="connsiteX5" fmla="*/ 1127 w 10087"/>
                <a:gd name="connsiteY5" fmla="*/ 9972 h 10000"/>
                <a:gd name="connsiteX6" fmla="*/ 0 w 10087"/>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362 h 10000"/>
                <a:gd name="connsiteX4" fmla="*/ 9016 w 10087"/>
                <a:gd name="connsiteY4" fmla="*/ 9927 h 10000"/>
                <a:gd name="connsiteX5" fmla="*/ 1127 w 10087"/>
                <a:gd name="connsiteY5" fmla="*/ 9972 h 10000"/>
                <a:gd name="connsiteX6" fmla="*/ 0 w 10087"/>
                <a:gd name="connsiteY6" fmla="*/ 4861 h 10000"/>
                <a:gd name="connsiteX0" fmla="*/ 0 w 10083"/>
                <a:gd name="connsiteY0" fmla="*/ 4861 h 10000"/>
                <a:gd name="connsiteX1" fmla="*/ 1127 w 10083"/>
                <a:gd name="connsiteY1" fmla="*/ 1 h 10000"/>
                <a:gd name="connsiteX2" fmla="*/ 9038 w 10083"/>
                <a:gd name="connsiteY2" fmla="*/ 1 h 10000"/>
                <a:gd name="connsiteX3" fmla="*/ 10083 w 10083"/>
                <a:gd name="connsiteY3" fmla="*/ 5039 h 10000"/>
                <a:gd name="connsiteX4" fmla="*/ 9016 w 10083"/>
                <a:gd name="connsiteY4" fmla="*/ 9927 h 10000"/>
                <a:gd name="connsiteX5" fmla="*/ 1127 w 10083"/>
                <a:gd name="connsiteY5" fmla="*/ 9972 h 10000"/>
                <a:gd name="connsiteX6" fmla="*/ 0 w 10083"/>
                <a:gd name="connsiteY6" fmla="*/ 4861 h 10000"/>
                <a:gd name="connsiteX0" fmla="*/ 0 w 10072"/>
                <a:gd name="connsiteY0" fmla="*/ 5076 h 10004"/>
                <a:gd name="connsiteX1" fmla="*/ 1116 w 10072"/>
                <a:gd name="connsiteY1" fmla="*/ 1 h 10004"/>
                <a:gd name="connsiteX2" fmla="*/ 9027 w 10072"/>
                <a:gd name="connsiteY2" fmla="*/ 1 h 10004"/>
                <a:gd name="connsiteX3" fmla="*/ 10072 w 10072"/>
                <a:gd name="connsiteY3" fmla="*/ 5039 h 10004"/>
                <a:gd name="connsiteX4" fmla="*/ 9005 w 10072"/>
                <a:gd name="connsiteY4" fmla="*/ 9927 h 10004"/>
                <a:gd name="connsiteX5" fmla="*/ 1116 w 10072"/>
                <a:gd name="connsiteY5" fmla="*/ 9972 h 10004"/>
                <a:gd name="connsiteX6" fmla="*/ 0 w 10072"/>
                <a:gd name="connsiteY6" fmla="*/ 5076 h 10004"/>
                <a:gd name="connsiteX0" fmla="*/ 0 w 10083"/>
                <a:gd name="connsiteY0" fmla="*/ 5004 h 10003"/>
                <a:gd name="connsiteX1" fmla="*/ 1127 w 10083"/>
                <a:gd name="connsiteY1" fmla="*/ 1 h 10003"/>
                <a:gd name="connsiteX2" fmla="*/ 9038 w 10083"/>
                <a:gd name="connsiteY2" fmla="*/ 1 h 10003"/>
                <a:gd name="connsiteX3" fmla="*/ 10083 w 10083"/>
                <a:gd name="connsiteY3" fmla="*/ 5039 h 10003"/>
                <a:gd name="connsiteX4" fmla="*/ 9016 w 10083"/>
                <a:gd name="connsiteY4" fmla="*/ 9927 h 10003"/>
                <a:gd name="connsiteX5" fmla="*/ 1127 w 10083"/>
                <a:gd name="connsiteY5" fmla="*/ 9972 h 10003"/>
                <a:gd name="connsiteX6" fmla="*/ 0 w 10083"/>
                <a:gd name="connsiteY6" fmla="*/ 5004 h 10003"/>
                <a:gd name="connsiteX0" fmla="*/ 0 w 10003"/>
                <a:gd name="connsiteY0" fmla="*/ 5281 h 10009"/>
                <a:gd name="connsiteX1" fmla="*/ 1047 w 10003"/>
                <a:gd name="connsiteY1" fmla="*/ 1 h 10009"/>
                <a:gd name="connsiteX2" fmla="*/ 8958 w 10003"/>
                <a:gd name="connsiteY2" fmla="*/ 1 h 10009"/>
                <a:gd name="connsiteX3" fmla="*/ 10003 w 10003"/>
                <a:gd name="connsiteY3" fmla="*/ 5039 h 10009"/>
                <a:gd name="connsiteX4" fmla="*/ 8936 w 10003"/>
                <a:gd name="connsiteY4" fmla="*/ 9927 h 10009"/>
                <a:gd name="connsiteX5" fmla="*/ 1047 w 10003"/>
                <a:gd name="connsiteY5" fmla="*/ 9972 h 10009"/>
                <a:gd name="connsiteX6" fmla="*/ 0 w 10003"/>
                <a:gd name="connsiteY6" fmla="*/ 5281 h 10009"/>
                <a:gd name="connsiteX0" fmla="*/ 0 w 10003"/>
                <a:gd name="connsiteY0" fmla="*/ 5142 h 10006"/>
                <a:gd name="connsiteX1" fmla="*/ 1047 w 10003"/>
                <a:gd name="connsiteY1" fmla="*/ 1 h 10006"/>
                <a:gd name="connsiteX2" fmla="*/ 8958 w 10003"/>
                <a:gd name="connsiteY2" fmla="*/ 1 h 10006"/>
                <a:gd name="connsiteX3" fmla="*/ 10003 w 10003"/>
                <a:gd name="connsiteY3" fmla="*/ 5039 h 10006"/>
                <a:gd name="connsiteX4" fmla="*/ 8936 w 10003"/>
                <a:gd name="connsiteY4" fmla="*/ 9927 h 10006"/>
                <a:gd name="connsiteX5" fmla="*/ 1047 w 10003"/>
                <a:gd name="connsiteY5" fmla="*/ 9972 h 10006"/>
                <a:gd name="connsiteX6" fmla="*/ 0 w 10003"/>
                <a:gd name="connsiteY6" fmla="*/ 5142 h 10006"/>
                <a:gd name="connsiteX0" fmla="*/ 0 w 10000"/>
                <a:gd name="connsiteY0" fmla="*/ 4893 h 10001"/>
                <a:gd name="connsiteX1" fmla="*/ 1044 w 10000"/>
                <a:gd name="connsiteY1" fmla="*/ 1 h 10001"/>
                <a:gd name="connsiteX2" fmla="*/ 8955 w 10000"/>
                <a:gd name="connsiteY2" fmla="*/ 1 h 10001"/>
                <a:gd name="connsiteX3" fmla="*/ 10000 w 10000"/>
                <a:gd name="connsiteY3" fmla="*/ 5039 h 10001"/>
                <a:gd name="connsiteX4" fmla="*/ 8933 w 10000"/>
                <a:gd name="connsiteY4" fmla="*/ 9927 h 10001"/>
                <a:gd name="connsiteX5" fmla="*/ 1044 w 10000"/>
                <a:gd name="connsiteY5" fmla="*/ 9972 h 10001"/>
                <a:gd name="connsiteX6" fmla="*/ 0 w 10000"/>
                <a:gd name="connsiteY6" fmla="*/ 4893 h 10001"/>
                <a:gd name="connsiteX0" fmla="*/ 0 w 10000"/>
                <a:gd name="connsiteY0" fmla="*/ 5018 h 10003"/>
                <a:gd name="connsiteX1" fmla="*/ 1044 w 10000"/>
                <a:gd name="connsiteY1" fmla="*/ 1 h 10003"/>
                <a:gd name="connsiteX2" fmla="*/ 8955 w 10000"/>
                <a:gd name="connsiteY2" fmla="*/ 1 h 10003"/>
                <a:gd name="connsiteX3" fmla="*/ 10000 w 10000"/>
                <a:gd name="connsiteY3" fmla="*/ 5039 h 10003"/>
                <a:gd name="connsiteX4" fmla="*/ 8933 w 10000"/>
                <a:gd name="connsiteY4" fmla="*/ 9927 h 10003"/>
                <a:gd name="connsiteX5" fmla="*/ 1044 w 10000"/>
                <a:gd name="connsiteY5" fmla="*/ 9972 h 10003"/>
                <a:gd name="connsiteX6" fmla="*/ 0 w 10000"/>
                <a:gd name="connsiteY6" fmla="*/ 5018 h 10003"/>
                <a:gd name="connsiteX0" fmla="*/ 0 w 10006"/>
                <a:gd name="connsiteY0" fmla="*/ 5045 h 10004"/>
                <a:gd name="connsiteX1" fmla="*/ 1050 w 10006"/>
                <a:gd name="connsiteY1" fmla="*/ 1 h 10004"/>
                <a:gd name="connsiteX2" fmla="*/ 8961 w 10006"/>
                <a:gd name="connsiteY2" fmla="*/ 1 h 10004"/>
                <a:gd name="connsiteX3" fmla="*/ 10006 w 10006"/>
                <a:gd name="connsiteY3" fmla="*/ 5039 h 10004"/>
                <a:gd name="connsiteX4" fmla="*/ 8939 w 10006"/>
                <a:gd name="connsiteY4" fmla="*/ 9927 h 10004"/>
                <a:gd name="connsiteX5" fmla="*/ 1050 w 10006"/>
                <a:gd name="connsiteY5" fmla="*/ 9972 h 10004"/>
                <a:gd name="connsiteX6" fmla="*/ 0 w 10006"/>
                <a:gd name="connsiteY6" fmla="*/ 5045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6" h="10004">
                  <a:moveTo>
                    <a:pt x="0" y="5045"/>
                  </a:moveTo>
                  <a:cubicBezTo>
                    <a:pt x="513" y="1631"/>
                    <a:pt x="122" y="86"/>
                    <a:pt x="1050" y="1"/>
                  </a:cubicBezTo>
                  <a:lnTo>
                    <a:pt x="8961" y="1"/>
                  </a:lnTo>
                  <a:cubicBezTo>
                    <a:pt x="9990" y="-16"/>
                    <a:pt x="9537" y="540"/>
                    <a:pt x="10006" y="5039"/>
                  </a:cubicBezTo>
                  <a:cubicBezTo>
                    <a:pt x="9608" y="9039"/>
                    <a:pt x="9872" y="10038"/>
                    <a:pt x="8939" y="9927"/>
                  </a:cubicBezTo>
                  <a:lnTo>
                    <a:pt x="1050" y="9972"/>
                  </a:lnTo>
                  <a:cubicBezTo>
                    <a:pt x="110" y="10230"/>
                    <a:pt x="521" y="8962"/>
                    <a:pt x="0" y="5045"/>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25000" noProof="0">
                <a:ln>
                  <a:noFill/>
                </a:ln>
                <a:solidFill>
                  <a:prstClr val="white"/>
                </a:solidFill>
                <a:effectLst/>
                <a:uLnTx/>
                <a:uFillTx/>
                <a:latin typeface="Calibri" panose="020F0502020204030204"/>
                <a:ea typeface="+mn-ea"/>
                <a:cs typeface="+mn-cs"/>
              </a:endParaRPr>
            </a:p>
          </p:txBody>
        </p:sp>
        <p:sp>
          <p:nvSpPr>
            <p:cNvPr id="47" name="#sl-pollquestion()">
              <a:extLst>
                <a:ext uri="{FF2B5EF4-FFF2-40B4-BE49-F238E27FC236}">
                  <a16:creationId xmlns:a16="http://schemas.microsoft.com/office/drawing/2014/main" id="{0B3C0AB6-E99F-4DFB-8A1B-814704AA4FC9}"/>
                </a:ext>
              </a:extLst>
            </p:cNvPr>
            <p:cNvSpPr txBox="1"/>
            <p:nvPr/>
          </p:nvSpPr>
          <p:spPr>
            <a:xfrm>
              <a:off x="1717288" y="2964701"/>
              <a:ext cx="8839255" cy="932341"/>
            </a:xfrm>
            <a:prstGeom prst="rect">
              <a:avLst/>
            </a:prstGeom>
            <a:noFill/>
          </p:spPr>
          <p:txBody>
            <a:bodyPr wrap="square" rtlCol="0" anchor="ctr" anchorCtr="0">
              <a:normAutofit/>
            </a:bodyPr>
            <a:lstStyle/>
            <a:p>
              <a:pPr algn="ctr">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Wie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viele</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Apostel</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zählt</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das Neue Testament?</a:t>
              </a:r>
            </a:p>
          </p:txBody>
        </p:sp>
      </p:grpSp>
      <p:grpSp>
        <p:nvGrpSpPr>
          <p:cNvPr id="12" name="Current Money Value">
            <a:extLst>
              <a:ext uri="{FF2B5EF4-FFF2-40B4-BE49-F238E27FC236}">
                <a16:creationId xmlns:a16="http://schemas.microsoft.com/office/drawing/2014/main" id="{F69BB7A5-CF27-44D2-A964-DF2E78088389}"/>
              </a:ext>
            </a:extLst>
          </p:cNvPr>
          <p:cNvGrpSpPr/>
          <p:nvPr/>
        </p:nvGrpSpPr>
        <p:grpSpPr>
          <a:xfrm>
            <a:off x="8618368" y="2322355"/>
            <a:ext cx="3573630" cy="347151"/>
            <a:chOff x="8618369" y="2322355"/>
            <a:chExt cx="3555791" cy="347151"/>
          </a:xfrm>
        </p:grpSpPr>
        <p:cxnSp>
          <p:nvCxnSpPr>
            <p:cNvPr id="49" name="Line">
              <a:extLst>
                <a:ext uri="{FF2B5EF4-FFF2-40B4-BE49-F238E27FC236}">
                  <a16:creationId xmlns:a16="http://schemas.microsoft.com/office/drawing/2014/main" id="{8E8A5C75-CFCA-4176-8EB0-4EB34F162D99}"/>
                </a:ext>
              </a:extLst>
            </p:cNvPr>
            <p:cNvCxnSpPr>
              <a:cxnSpLocks/>
              <a:stCxn id="48" idx="3"/>
            </p:cNvCxnSpPr>
            <p:nvPr/>
          </p:nvCxnSpPr>
          <p:spPr>
            <a:xfrm>
              <a:off x="10595809" y="2501848"/>
              <a:ext cx="157835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Background">
              <a:extLst>
                <a:ext uri="{FF2B5EF4-FFF2-40B4-BE49-F238E27FC236}">
                  <a16:creationId xmlns:a16="http://schemas.microsoft.com/office/drawing/2014/main" id="{12A54628-84A9-44CB-A81D-4C642051B35E}"/>
                </a:ext>
              </a:extLst>
            </p:cNvPr>
            <p:cNvSpPr/>
            <p:nvPr/>
          </p:nvSpPr>
          <p:spPr>
            <a:xfrm>
              <a:off x="8618369" y="2322355"/>
              <a:ext cx="1977440" cy="347151"/>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
              <a:extLst>
                <a:ext uri="{FF2B5EF4-FFF2-40B4-BE49-F238E27FC236}">
                  <a16:creationId xmlns:a16="http://schemas.microsoft.com/office/drawing/2014/main" id="{DBB8417C-BFDC-4C68-A750-8B0478B37A21}"/>
                </a:ext>
              </a:extLst>
            </p:cNvPr>
            <p:cNvSpPr txBox="1"/>
            <p:nvPr/>
          </p:nvSpPr>
          <p:spPr>
            <a:xfrm>
              <a:off x="8793584" y="2338239"/>
              <a:ext cx="1642634" cy="307777"/>
            </a:xfrm>
            <a:prstGeom prst="rect">
              <a:avLst/>
            </a:prstGeom>
            <a:noFill/>
          </p:spPr>
          <p:txBody>
            <a:bodyPr wrap="square" lIns="0" tIns="0" rIns="0" bIns="0" rtlCol="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000" b="1" dirty="0">
                  <a:solidFill>
                    <a:prstClr val="white"/>
                  </a:solidFill>
                  <a:latin typeface="Avenir Next LT Pro" panose="020B0504020202020204" pitchFamily="34" charset="0"/>
                  <a:cs typeface="Arial" panose="020B0604020202020204" pitchFamily="34" charset="0"/>
                </a:rPr>
                <a:t>Pfarrerin</a:t>
              </a:r>
              <a:endParaRPr kumimoji="0" lang="en-US" sz="2000" b="1"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Arial" panose="020B0604020202020204" pitchFamily="34" charset="0"/>
              </a:endParaRPr>
            </a:p>
          </p:txBody>
        </p:sp>
      </p:grpSp>
      <p:pic>
        <p:nvPicPr>
          <p:cNvPr id="34" name="correct answer">
            <a:hlinkClick r:id="" action="ppaction://media"/>
            <a:extLst>
              <a:ext uri="{FF2B5EF4-FFF2-40B4-BE49-F238E27FC236}">
                <a16:creationId xmlns:a16="http://schemas.microsoft.com/office/drawing/2014/main" id="{D543C744-B988-423B-A5E0-4DCC28B5B61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318498" y="192768"/>
            <a:ext cx="609600" cy="609600"/>
          </a:xfrm>
          <a:prstGeom prst="rect">
            <a:avLst/>
          </a:prstGeom>
        </p:spPr>
      </p:pic>
      <p:pic>
        <p:nvPicPr>
          <p:cNvPr id="32" name="Grafik 31">
            <a:extLst>
              <a:ext uri="{FF2B5EF4-FFF2-40B4-BE49-F238E27FC236}">
                <a16:creationId xmlns:a16="http://schemas.microsoft.com/office/drawing/2014/main" id="{2C0FB15A-AFF8-4E52-B848-E8E36272124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86363" y="192276"/>
            <a:ext cx="2325017" cy="2325017"/>
          </a:xfrm>
          <a:prstGeom prst="rect">
            <a:avLst/>
          </a:prstGeom>
        </p:spPr>
      </p:pic>
    </p:spTree>
    <p:custDataLst>
      <p:tags r:id="rId1"/>
    </p:custDataLst>
    <p:extLst>
      <p:ext uri="{BB962C8B-B14F-4D97-AF65-F5344CB8AC3E}">
        <p14:creationId xmlns:p14="http://schemas.microsoft.com/office/powerpoint/2010/main" val="1785119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06"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ackground image">
            <a:extLst>
              <a:ext uri="{FF2B5EF4-FFF2-40B4-BE49-F238E27FC236}">
                <a16:creationId xmlns:a16="http://schemas.microsoft.com/office/drawing/2014/main" id="{D23354F2-DF81-46AD-97F7-E551F020FE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sl-staticobject()" descr="Ein Bild, das Zeichnung enthält.&#10;&#10;Automatisch generierte Beschreibung">
            <a:extLst>
              <a:ext uri="{FF2B5EF4-FFF2-40B4-BE49-F238E27FC236}">
                <a16:creationId xmlns:a16="http://schemas.microsoft.com/office/drawing/2014/main" id="{189FD9A8-44AD-4772-B932-4A7DB530B96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33690" y="6339900"/>
            <a:ext cx="1620186" cy="324037"/>
          </a:xfrm>
          <a:prstGeom prst="rect">
            <a:avLst/>
          </a:prstGeom>
        </p:spPr>
      </p:pic>
      <p:pic>
        <p:nvPicPr>
          <p:cNvPr id="3" name="Main Theme">
            <a:hlinkClick r:id="" action="ppaction://media"/>
            <a:extLst>
              <a:ext uri="{FF2B5EF4-FFF2-40B4-BE49-F238E27FC236}">
                <a16:creationId xmlns:a16="http://schemas.microsoft.com/office/drawing/2014/main" id="{073D2775-4FCD-4044-B742-1175254FF570}"/>
              </a:ext>
            </a:extLst>
          </p:cNvPr>
          <p:cNvPicPr>
            <a:picLocks noChangeAspect="1"/>
          </p:cNvPicPr>
          <p:nvPr>
            <a:audioFile r:link="rId2"/>
            <p:extLst>
              <p:ext uri="{DAA4B4D4-6D71-4841-9C94-3DE7FCFB9230}">
                <p14:media xmlns:p14="http://schemas.microsoft.com/office/powerpoint/2010/main" r:embed="rId3">
                  <p14:trim st="12479" end="7774.2857"/>
                  <p14:fade in="1750" out="5000"/>
                </p14:media>
              </p:ext>
            </p:extLst>
          </p:nvPr>
        </p:nvPicPr>
        <p:blipFill>
          <a:blip r:embed="rId8"/>
          <a:stretch>
            <a:fillRect/>
          </a:stretch>
        </p:blipFill>
        <p:spPr>
          <a:xfrm>
            <a:off x="512255" y="247904"/>
            <a:ext cx="609600" cy="609600"/>
          </a:xfrm>
          <a:prstGeom prst="rect">
            <a:avLst/>
          </a:prstGeom>
        </p:spPr>
      </p:pic>
      <p:pic>
        <p:nvPicPr>
          <p:cNvPr id="7" name="Grafik 6">
            <a:extLst>
              <a:ext uri="{FF2B5EF4-FFF2-40B4-BE49-F238E27FC236}">
                <a16:creationId xmlns:a16="http://schemas.microsoft.com/office/drawing/2014/main" id="{23966796-9CA4-45EE-8339-FBA254106F8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47637" y="1032793"/>
            <a:ext cx="4460634" cy="4460634"/>
          </a:xfrm>
          <a:prstGeom prst="rect">
            <a:avLst/>
          </a:prstGeom>
        </p:spPr>
      </p:pic>
    </p:spTree>
    <p:custDataLst>
      <p:tags r:id="rId1"/>
    </p:custDataLst>
    <p:extLst>
      <p:ext uri="{BB962C8B-B14F-4D97-AF65-F5344CB8AC3E}">
        <p14:creationId xmlns:p14="http://schemas.microsoft.com/office/powerpoint/2010/main" val="2632413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41" fill="hold"/>
                                        <p:tgtEl>
                                          <p:spTgt spid="3"/>
                                        </p:tgtEl>
                                      </p:cBhvr>
                                    </p:cmd>
                                  </p:childTnLst>
                                </p:cTn>
                              </p:par>
                              <p:par>
                                <p:cTn id="7" presetID="45"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10000"/>
                                        <p:tgtEl>
                                          <p:spTgt spid="7"/>
                                        </p:tgtEl>
                                      </p:cBhvr>
                                    </p:animEffect>
                                    <p:anim calcmode="lin" valueType="num">
                                      <p:cBhvr>
                                        <p:cTn id="10" dur="10000" fill="hold"/>
                                        <p:tgtEl>
                                          <p:spTgt spid="7"/>
                                        </p:tgtEl>
                                        <p:attrNameLst>
                                          <p:attrName>ppt_w</p:attrName>
                                        </p:attrNameLst>
                                      </p:cBhvr>
                                      <p:tavLst>
                                        <p:tav tm="0" fmla="#ppt_w*sin(2.5*pi*$)">
                                          <p:val>
                                            <p:fltVal val="0"/>
                                          </p:val>
                                        </p:tav>
                                        <p:tav tm="100000">
                                          <p:val>
                                            <p:fltVal val="1"/>
                                          </p:val>
                                        </p:tav>
                                      </p:tavLst>
                                    </p:anim>
                                    <p:anim calcmode="lin" valueType="num">
                                      <p:cBhvr>
                                        <p:cTn id="11" dur="10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Background">
            <a:extLst>
              <a:ext uri="{FF2B5EF4-FFF2-40B4-BE49-F238E27FC236}">
                <a16:creationId xmlns:a16="http://schemas.microsoft.com/office/drawing/2014/main" id="{8F212C43-53C1-42D8-A539-45C02A0CAA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SL Logo" descr="Ein Bild, das Zeichnung enthält.&#10;&#10;Automatisch generierte Beschreibung">
            <a:extLst>
              <a:ext uri="{FF2B5EF4-FFF2-40B4-BE49-F238E27FC236}">
                <a16:creationId xmlns:a16="http://schemas.microsoft.com/office/drawing/2014/main" id="{B14EA97D-AD57-45CD-A7B3-501F4005B4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33690" y="6339900"/>
            <a:ext cx="1620186" cy="324037"/>
          </a:xfrm>
          <a:prstGeom prst="rect">
            <a:avLst/>
          </a:prstGeom>
        </p:spPr>
      </p:pic>
      <p:sp>
        <p:nvSpPr>
          <p:cNvPr id="24" name="Auswahl" hidden="1">
            <a:extLst>
              <a:ext uri="{FF2B5EF4-FFF2-40B4-BE49-F238E27FC236}">
                <a16:creationId xmlns:a16="http://schemas.microsoft.com/office/drawing/2014/main" id="{BBCF988A-F59E-4D9E-BA5C-1F444E190200}"/>
              </a:ext>
            </a:extLst>
          </p:cNvPr>
          <p:cNvSpPr/>
          <p:nvPr/>
        </p:nvSpPr>
        <p:spPr>
          <a:xfrm>
            <a:off x="4747549" y="5469331"/>
            <a:ext cx="2696901" cy="347150"/>
          </a:xfrm>
          <a:prstGeom prst="roundRect">
            <a:avLst/>
          </a:prstGeom>
          <a:noFill/>
          <a:ln>
            <a:solidFill>
              <a:schemeClr val="bg1"/>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Question fininished indicator">
            <a:extLst>
              <a:ext uri="{FF2B5EF4-FFF2-40B4-BE49-F238E27FC236}">
                <a16:creationId xmlns:a16="http://schemas.microsoft.com/office/drawing/2014/main" id="{17A0C1AC-FF27-4F2B-9AE7-E9366F15B944}"/>
              </a:ext>
            </a:extLst>
          </p:cNvPr>
          <p:cNvSpPr/>
          <p:nvPr/>
        </p:nvSpPr>
        <p:spPr>
          <a:xfrm>
            <a:off x="5453750" y="5572758"/>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commerical break">
            <a:hlinkClick r:id="" action="ppaction://media"/>
            <a:extLst>
              <a:ext uri="{FF2B5EF4-FFF2-40B4-BE49-F238E27FC236}">
                <a16:creationId xmlns:a16="http://schemas.microsoft.com/office/drawing/2014/main" id="{632A26F9-7C17-417A-924E-FD32BEBEA89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319290" y="175202"/>
            <a:ext cx="595110" cy="595110"/>
          </a:xfrm>
          <a:prstGeom prst="rect">
            <a:avLst/>
          </a:prstGeom>
        </p:spPr>
      </p:pic>
      <p:sp>
        <p:nvSpPr>
          <p:cNvPr id="17" name="Question fininished indicator">
            <a:extLst>
              <a:ext uri="{FF2B5EF4-FFF2-40B4-BE49-F238E27FC236}">
                <a16:creationId xmlns:a16="http://schemas.microsoft.com/office/drawing/2014/main" id="{CF6E2A99-F392-4606-89CB-3AAF0B9F2B43}"/>
              </a:ext>
            </a:extLst>
          </p:cNvPr>
          <p:cNvSpPr/>
          <p:nvPr/>
        </p:nvSpPr>
        <p:spPr>
          <a:xfrm>
            <a:off x="5453750" y="3887609"/>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Question fininished indicator">
            <a:extLst>
              <a:ext uri="{FF2B5EF4-FFF2-40B4-BE49-F238E27FC236}">
                <a16:creationId xmlns:a16="http://schemas.microsoft.com/office/drawing/2014/main" id="{E8E39AF8-C30E-4F26-B0F6-DBB40000058C}"/>
              </a:ext>
            </a:extLst>
          </p:cNvPr>
          <p:cNvSpPr/>
          <p:nvPr/>
        </p:nvSpPr>
        <p:spPr>
          <a:xfrm>
            <a:off x="5454107" y="5242622"/>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Question fininished indicator">
            <a:extLst>
              <a:ext uri="{FF2B5EF4-FFF2-40B4-BE49-F238E27FC236}">
                <a16:creationId xmlns:a16="http://schemas.microsoft.com/office/drawing/2014/main" id="{D0857642-6923-4178-83B3-935CFA94526C}"/>
              </a:ext>
            </a:extLst>
          </p:cNvPr>
          <p:cNvSpPr/>
          <p:nvPr/>
        </p:nvSpPr>
        <p:spPr>
          <a:xfrm>
            <a:off x="5453750" y="4909882"/>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Question fininished indicator">
            <a:extLst>
              <a:ext uri="{FF2B5EF4-FFF2-40B4-BE49-F238E27FC236}">
                <a16:creationId xmlns:a16="http://schemas.microsoft.com/office/drawing/2014/main" id="{1347C7EA-E9A9-4B46-B4B0-69F7A35D6BAA}"/>
              </a:ext>
            </a:extLst>
          </p:cNvPr>
          <p:cNvSpPr/>
          <p:nvPr/>
        </p:nvSpPr>
        <p:spPr>
          <a:xfrm>
            <a:off x="5453750" y="4574273"/>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Question fininished indicator">
            <a:extLst>
              <a:ext uri="{FF2B5EF4-FFF2-40B4-BE49-F238E27FC236}">
                <a16:creationId xmlns:a16="http://schemas.microsoft.com/office/drawing/2014/main" id="{BA39027C-65AA-4059-9D2C-280E7726FC66}"/>
              </a:ext>
            </a:extLst>
          </p:cNvPr>
          <p:cNvSpPr/>
          <p:nvPr/>
        </p:nvSpPr>
        <p:spPr>
          <a:xfrm>
            <a:off x="5456389" y="4234947"/>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Anzeige">
            <a:extLst>
              <a:ext uri="{FF2B5EF4-FFF2-40B4-BE49-F238E27FC236}">
                <a16:creationId xmlns:a16="http://schemas.microsoft.com/office/drawing/2014/main" id="{75787E79-70A8-4CAA-9862-9A7B45C23DD1}"/>
              </a:ext>
            </a:extLst>
          </p:cNvPr>
          <p:cNvGrpSpPr/>
          <p:nvPr/>
        </p:nvGrpSpPr>
        <p:grpSpPr>
          <a:xfrm>
            <a:off x="4574771" y="585788"/>
            <a:ext cx="4162035" cy="5576408"/>
            <a:chOff x="8179724" y="826138"/>
            <a:chExt cx="3042459" cy="5674517"/>
          </a:xfrm>
        </p:grpSpPr>
        <p:sp>
          <p:nvSpPr>
            <p:cNvPr id="19" name="Rechteck 18">
              <a:extLst>
                <a:ext uri="{FF2B5EF4-FFF2-40B4-BE49-F238E27FC236}">
                  <a16:creationId xmlns:a16="http://schemas.microsoft.com/office/drawing/2014/main" id="{D829688D-7883-4320-82D6-8E188D951E88}"/>
                </a:ext>
              </a:extLst>
            </p:cNvPr>
            <p:cNvSpPr/>
            <p:nvPr/>
          </p:nvSpPr>
          <p:spPr>
            <a:xfrm>
              <a:off x="8179724" y="826138"/>
              <a:ext cx="3042459" cy="5674517"/>
            </a:xfrm>
            <a:prstGeom prst="rect">
              <a:avLst/>
            </a:prstGeom>
            <a:solidFill>
              <a:srgbClr val="080E1A"/>
            </a:solidFill>
            <a:ln>
              <a:no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nvGrpSpPr>
            <p:cNvPr id="20" name="Gruppieren 19">
              <a:extLst>
                <a:ext uri="{FF2B5EF4-FFF2-40B4-BE49-F238E27FC236}">
                  <a16:creationId xmlns:a16="http://schemas.microsoft.com/office/drawing/2014/main" id="{BC14E23D-DE3A-461D-9204-C6F6909DF1B2}"/>
                </a:ext>
              </a:extLst>
            </p:cNvPr>
            <p:cNvGrpSpPr/>
            <p:nvPr/>
          </p:nvGrpSpPr>
          <p:grpSpPr>
            <a:xfrm>
              <a:off x="8308204" y="1034262"/>
              <a:ext cx="2897412" cy="5261617"/>
              <a:chOff x="8107205" y="952551"/>
              <a:chExt cx="3641025" cy="5482401"/>
            </a:xfrm>
          </p:grpSpPr>
          <p:sp>
            <p:nvSpPr>
              <p:cNvPr id="22" name="Money">
                <a:extLst>
                  <a:ext uri="{FF2B5EF4-FFF2-40B4-BE49-F238E27FC236}">
                    <a16:creationId xmlns:a16="http://schemas.microsoft.com/office/drawing/2014/main" id="{373A49B7-BAAA-49E3-AEB5-13385157F6AB}"/>
                  </a:ext>
                </a:extLst>
              </p:cNvPr>
              <p:cNvSpPr txBox="1"/>
              <p:nvPr/>
            </p:nvSpPr>
            <p:spPr>
              <a:xfrm>
                <a:off x="9185998" y="952551"/>
                <a:ext cx="2562232" cy="5433450"/>
              </a:xfrm>
              <a:prstGeom prst="rect">
                <a:avLst/>
              </a:prstGeom>
              <a:noFill/>
            </p:spPr>
            <p:txBody>
              <a:bodyPr wrap="square" bIns="0" rtlCol="0">
                <a:spAutoFit/>
              </a:bodyPr>
              <a:lstStyle/>
              <a:p>
                <a:r>
                  <a:rPr lang="de-AT" sz="2200" b="1" dirty="0">
                    <a:solidFill>
                      <a:schemeClr val="bg1"/>
                    </a:solidFill>
                    <a:latin typeface="Avenir Next LT Pro" panose="020B0504020202020204" pitchFamily="34" charset="0"/>
                    <a:cs typeface="Arial" panose="020B0604020202020204" pitchFamily="34" charset="0"/>
                  </a:rPr>
                  <a:t>Pontifex Maxima</a:t>
                </a:r>
                <a:endParaRPr lang="de-AT" sz="2200" b="1" dirty="0">
                  <a:solidFill>
                    <a:srgbClr val="F88008"/>
                  </a:solidFill>
                  <a:latin typeface="Avenir Next LT Pro" panose="020B0504020202020204" pitchFamily="34" charset="0"/>
                  <a:cs typeface="Arial" panose="020B0604020202020204" pitchFamily="34" charset="0"/>
                </a:endParaRPr>
              </a:p>
              <a:p>
                <a:r>
                  <a:rPr lang="de-AT" sz="2200" b="1" dirty="0" err="1">
                    <a:solidFill>
                      <a:srgbClr val="F88008"/>
                    </a:solidFill>
                    <a:latin typeface="Avenir Next LT Pro" panose="020B0504020202020204" pitchFamily="34" charset="0"/>
                    <a:cs typeface="Arial" panose="020B0604020202020204" pitchFamily="34" charset="0"/>
                  </a:rPr>
                  <a:t>Kardinälin</a:t>
                </a:r>
                <a:endParaRPr lang="de-AT" sz="2200" b="1" dirty="0">
                  <a:solidFill>
                    <a:srgbClr val="F88008"/>
                  </a:solidFill>
                  <a:latin typeface="Avenir Next LT Pro" panose="020B0504020202020204" pitchFamily="34" charset="0"/>
                  <a:cs typeface="Arial" panose="020B0604020202020204" pitchFamily="34" charset="0"/>
                </a:endParaRPr>
              </a:p>
              <a:p>
                <a:r>
                  <a:rPr lang="de-AT" sz="2200" b="1" dirty="0" err="1">
                    <a:solidFill>
                      <a:srgbClr val="F88008"/>
                    </a:solidFill>
                    <a:latin typeface="Avenir Next LT Pro" panose="020B0504020202020204" pitchFamily="34" charset="0"/>
                    <a:cs typeface="Arial" panose="020B0604020202020204" pitchFamily="34" charset="0"/>
                  </a:rPr>
                  <a:t>Großerzbischöfin</a:t>
                </a:r>
                <a:endParaRPr lang="de-AT" sz="2200" b="1" dirty="0">
                  <a:solidFill>
                    <a:srgbClr val="F88008"/>
                  </a:solidFill>
                  <a:latin typeface="Avenir Next LT Pro" panose="020B0504020202020204" pitchFamily="34" charset="0"/>
                  <a:cs typeface="Arial" panose="020B0604020202020204" pitchFamily="34" charset="0"/>
                </a:endParaRPr>
              </a:p>
              <a:p>
                <a:r>
                  <a:rPr lang="de-AT" sz="2200" b="1" dirty="0">
                    <a:solidFill>
                      <a:srgbClr val="F88008"/>
                    </a:solidFill>
                    <a:latin typeface="Avenir Next LT Pro" panose="020B0504020202020204" pitchFamily="34" charset="0"/>
                    <a:cs typeface="Arial" panose="020B0604020202020204" pitchFamily="34" charset="0"/>
                  </a:rPr>
                  <a:t>Erzbischöfin</a:t>
                </a:r>
              </a:p>
              <a:p>
                <a:r>
                  <a:rPr lang="de-AT" sz="2200" b="1" dirty="0">
                    <a:solidFill>
                      <a:srgbClr val="F88008"/>
                    </a:solidFill>
                    <a:latin typeface="Avenir Next LT Pro" panose="020B0504020202020204" pitchFamily="34" charset="0"/>
                    <a:cs typeface="Arial" panose="020B0604020202020204" pitchFamily="34" charset="0"/>
                  </a:rPr>
                  <a:t>Diözesanbischöfin</a:t>
                </a:r>
              </a:p>
              <a:p>
                <a:r>
                  <a:rPr lang="de-AT" sz="2200" b="1" dirty="0">
                    <a:solidFill>
                      <a:schemeClr val="bg1"/>
                    </a:solidFill>
                    <a:latin typeface="Avenir Next LT Pro" panose="020B0504020202020204" pitchFamily="34" charset="0"/>
                    <a:cs typeface="Arial" panose="020B0604020202020204" pitchFamily="34" charset="0"/>
                  </a:rPr>
                  <a:t>Weihbischöfin</a:t>
                </a:r>
                <a:endParaRPr lang="de-AT" sz="2200" b="1" dirty="0">
                  <a:solidFill>
                    <a:srgbClr val="F88008"/>
                  </a:solidFill>
                  <a:latin typeface="Avenir Next LT Pro" panose="020B0504020202020204" pitchFamily="34" charset="0"/>
                  <a:cs typeface="Arial" panose="020B0604020202020204" pitchFamily="34" charset="0"/>
                </a:endParaRPr>
              </a:p>
              <a:p>
                <a:r>
                  <a:rPr lang="de-AT" sz="2200" b="1" dirty="0">
                    <a:solidFill>
                      <a:srgbClr val="F88008"/>
                    </a:solidFill>
                    <a:latin typeface="Avenir Next LT Pro" panose="020B0504020202020204" pitchFamily="34" charset="0"/>
                    <a:cs typeface="Arial" panose="020B0604020202020204" pitchFamily="34" charset="0"/>
                  </a:rPr>
                  <a:t>Vikarin</a:t>
                </a:r>
                <a:endParaRPr lang="de-AT" sz="2200" b="1" dirty="0">
                  <a:solidFill>
                    <a:schemeClr val="bg1"/>
                  </a:solidFill>
                  <a:latin typeface="Avenir Next LT Pro" panose="020B0504020202020204" pitchFamily="34" charset="0"/>
                  <a:cs typeface="Arial" panose="020B0604020202020204" pitchFamily="34" charset="0"/>
                </a:endParaRPr>
              </a:p>
              <a:p>
                <a:r>
                  <a:rPr lang="de-AT" sz="2200" b="1" dirty="0">
                    <a:solidFill>
                      <a:srgbClr val="F88008"/>
                    </a:solidFill>
                    <a:latin typeface="Avenir Next LT Pro" panose="020B0504020202020204" pitchFamily="34" charset="0"/>
                    <a:cs typeface="Arial" panose="020B0604020202020204" pitchFamily="34" charset="0"/>
                  </a:rPr>
                  <a:t>Prälatin</a:t>
                </a:r>
              </a:p>
              <a:p>
                <a:r>
                  <a:rPr lang="de-AT" sz="2200" b="1" dirty="0">
                    <a:solidFill>
                      <a:srgbClr val="F88008"/>
                    </a:solidFill>
                    <a:latin typeface="Avenir Next LT Pro" panose="020B0504020202020204" pitchFamily="34" charset="0"/>
                    <a:cs typeface="Arial" panose="020B0604020202020204" pitchFamily="34" charset="0"/>
                  </a:rPr>
                  <a:t>Dechantin</a:t>
                </a:r>
              </a:p>
              <a:p>
                <a:r>
                  <a:rPr lang="de-AT" sz="2200" b="1" dirty="0">
                    <a:solidFill>
                      <a:srgbClr val="F88008"/>
                    </a:solidFill>
                    <a:latin typeface="Avenir Next LT Pro" panose="020B0504020202020204" pitchFamily="34" charset="0"/>
                    <a:cs typeface="Arial" panose="020B0604020202020204" pitchFamily="34" charset="0"/>
                  </a:rPr>
                  <a:t>Pfarrerin</a:t>
                </a:r>
                <a:endParaRPr lang="de-AT" sz="2200" b="1" dirty="0">
                  <a:solidFill>
                    <a:schemeClr val="bg1"/>
                  </a:solidFill>
                  <a:latin typeface="Avenir Next LT Pro" panose="020B0504020202020204" pitchFamily="34" charset="0"/>
                  <a:cs typeface="Arial" panose="020B0604020202020204" pitchFamily="34" charset="0"/>
                </a:endParaRPr>
              </a:p>
              <a:p>
                <a:r>
                  <a:rPr lang="de-AT" sz="2200" b="1" dirty="0">
                    <a:solidFill>
                      <a:schemeClr val="bg1"/>
                    </a:solidFill>
                    <a:latin typeface="Avenir Next LT Pro" panose="020B0504020202020204" pitchFamily="34" charset="0"/>
                    <a:cs typeface="Arial" panose="020B0604020202020204" pitchFamily="34" charset="0"/>
                  </a:rPr>
                  <a:t>Priesterin</a:t>
                </a:r>
                <a:endParaRPr lang="de-AT" sz="2200" b="1" dirty="0">
                  <a:solidFill>
                    <a:srgbClr val="F88008"/>
                  </a:solidFill>
                  <a:latin typeface="Avenir Next LT Pro" panose="020B0504020202020204" pitchFamily="34" charset="0"/>
                  <a:cs typeface="Arial" panose="020B0604020202020204" pitchFamily="34" charset="0"/>
                </a:endParaRPr>
              </a:p>
              <a:p>
                <a:r>
                  <a:rPr lang="de-AT" sz="2200" b="1" dirty="0" err="1">
                    <a:solidFill>
                      <a:srgbClr val="F88008"/>
                    </a:solidFill>
                    <a:latin typeface="Avenir Next LT Pro" panose="020B0504020202020204" pitchFamily="34" charset="0"/>
                    <a:cs typeface="Arial" panose="020B0604020202020204" pitchFamily="34" charset="0"/>
                  </a:rPr>
                  <a:t>Kaplänin</a:t>
                </a:r>
                <a:endParaRPr lang="de-AT" sz="2200" b="1" dirty="0">
                  <a:solidFill>
                    <a:srgbClr val="F88008"/>
                  </a:solidFill>
                  <a:latin typeface="Avenir Next LT Pro" panose="020B0504020202020204" pitchFamily="34" charset="0"/>
                  <a:cs typeface="Arial" panose="020B0604020202020204" pitchFamily="34" charset="0"/>
                </a:endParaRPr>
              </a:p>
              <a:p>
                <a:r>
                  <a:rPr lang="de-AT" sz="2200" b="1" dirty="0">
                    <a:solidFill>
                      <a:srgbClr val="F88008"/>
                    </a:solidFill>
                    <a:latin typeface="Avenir Next LT Pro" panose="020B0504020202020204" pitchFamily="34" charset="0"/>
                    <a:cs typeface="Arial" panose="020B0604020202020204" pitchFamily="34" charset="0"/>
                  </a:rPr>
                  <a:t>Diakonin</a:t>
                </a:r>
              </a:p>
              <a:p>
                <a:r>
                  <a:rPr lang="de-AT" sz="2200" b="1" dirty="0">
                    <a:solidFill>
                      <a:srgbClr val="F88008"/>
                    </a:solidFill>
                    <a:latin typeface="Avenir Next LT Pro" panose="020B0504020202020204" pitchFamily="34" charset="0"/>
                    <a:cs typeface="Arial" panose="020B0604020202020204" pitchFamily="34" charset="0"/>
                  </a:rPr>
                  <a:t>Ministrantin</a:t>
                </a:r>
              </a:p>
              <a:p>
                <a:r>
                  <a:rPr lang="de-AT" sz="2200" b="1" dirty="0">
                    <a:solidFill>
                      <a:srgbClr val="F88008"/>
                    </a:solidFill>
                    <a:latin typeface="Avenir Next LT Pro" panose="020B0504020202020204" pitchFamily="34" charset="0"/>
                    <a:cs typeface="Arial" panose="020B0604020202020204" pitchFamily="34" charset="0"/>
                  </a:rPr>
                  <a:t>Lektorin</a:t>
                </a:r>
              </a:p>
            </p:txBody>
          </p:sp>
          <p:sp>
            <p:nvSpPr>
              <p:cNvPr id="27" name="Number">
                <a:extLst>
                  <a:ext uri="{FF2B5EF4-FFF2-40B4-BE49-F238E27FC236}">
                    <a16:creationId xmlns:a16="http://schemas.microsoft.com/office/drawing/2014/main" id="{24F50DD1-4C7C-4638-8A61-522B78D40203}"/>
                  </a:ext>
                </a:extLst>
              </p:cNvPr>
              <p:cNvSpPr txBox="1"/>
              <p:nvPr/>
            </p:nvSpPr>
            <p:spPr>
              <a:xfrm>
                <a:off x="8107205" y="952551"/>
                <a:ext cx="998067" cy="5482401"/>
              </a:xfrm>
              <a:prstGeom prst="rect">
                <a:avLst/>
              </a:prstGeom>
              <a:noFill/>
            </p:spPr>
            <p:txBody>
              <a:bodyPr wrap="square" rtlCol="0">
                <a:spAutoFit/>
              </a:bodyPr>
              <a:lstStyle/>
              <a:p>
                <a:pPr algn="r"/>
                <a:r>
                  <a:rPr lang="de-AT" sz="2200" b="1">
                    <a:solidFill>
                      <a:schemeClr val="bg1"/>
                    </a:solidFill>
                    <a:latin typeface="Avenir Next LT Pro" panose="020B0504020202020204" pitchFamily="34" charset="0"/>
                    <a:cs typeface="Arial" panose="020B0604020202020204" pitchFamily="34" charset="0"/>
                  </a:rPr>
                  <a:t>15</a:t>
                </a:r>
              </a:p>
              <a:p>
                <a:pPr algn="r"/>
                <a:r>
                  <a:rPr lang="de-AT" sz="2200" b="1">
                    <a:solidFill>
                      <a:srgbClr val="F88008"/>
                    </a:solidFill>
                    <a:latin typeface="Avenir Next LT Pro" panose="020B0504020202020204" pitchFamily="34" charset="0"/>
                    <a:cs typeface="Arial" panose="020B0604020202020204" pitchFamily="34" charset="0"/>
                  </a:rPr>
                  <a:t>14</a:t>
                </a:r>
                <a:endParaRPr lang="de-AT" sz="2200" b="1" dirty="0">
                  <a:solidFill>
                    <a:srgbClr val="F88008"/>
                  </a:solidFill>
                  <a:latin typeface="Avenir Next LT Pro" panose="020B0504020202020204" pitchFamily="34" charset="0"/>
                  <a:cs typeface="Arial" panose="020B0604020202020204" pitchFamily="34" charset="0"/>
                </a:endParaRPr>
              </a:p>
              <a:p>
                <a:pPr algn="r"/>
                <a:r>
                  <a:rPr lang="de-AT" sz="2200" b="1" dirty="0">
                    <a:solidFill>
                      <a:srgbClr val="F88008"/>
                    </a:solidFill>
                    <a:latin typeface="Avenir Next LT Pro" panose="020B0504020202020204" pitchFamily="34" charset="0"/>
                    <a:cs typeface="Arial" panose="020B0604020202020204" pitchFamily="34" charset="0"/>
                  </a:rPr>
                  <a:t>13</a:t>
                </a:r>
              </a:p>
              <a:p>
                <a:pPr algn="r"/>
                <a:r>
                  <a:rPr lang="de-AT" sz="2200" b="1" dirty="0">
                    <a:solidFill>
                      <a:srgbClr val="F88008"/>
                    </a:solidFill>
                    <a:latin typeface="Avenir Next LT Pro" panose="020B0504020202020204" pitchFamily="34" charset="0"/>
                    <a:cs typeface="Arial" panose="020B0604020202020204" pitchFamily="34" charset="0"/>
                  </a:rPr>
                  <a:t>12</a:t>
                </a:r>
              </a:p>
              <a:p>
                <a:pPr algn="r"/>
                <a:r>
                  <a:rPr lang="de-AT" sz="2200" b="1" dirty="0">
                    <a:solidFill>
                      <a:srgbClr val="F88008"/>
                    </a:solidFill>
                    <a:latin typeface="Avenir Next LT Pro" panose="020B0504020202020204" pitchFamily="34" charset="0"/>
                    <a:cs typeface="Arial" panose="020B0604020202020204" pitchFamily="34" charset="0"/>
                  </a:rPr>
                  <a:t>11</a:t>
                </a:r>
              </a:p>
              <a:p>
                <a:pPr algn="r"/>
                <a:r>
                  <a:rPr lang="de-AT" sz="2200" b="1" dirty="0">
                    <a:solidFill>
                      <a:schemeClr val="bg1"/>
                    </a:solidFill>
                    <a:latin typeface="Avenir Next LT Pro" panose="020B0504020202020204" pitchFamily="34" charset="0"/>
                    <a:cs typeface="Arial" panose="020B0604020202020204" pitchFamily="34" charset="0"/>
                  </a:rPr>
                  <a:t>10</a:t>
                </a:r>
              </a:p>
              <a:p>
                <a:pPr algn="r"/>
                <a:r>
                  <a:rPr lang="de-AT" sz="2200" b="1" dirty="0">
                    <a:solidFill>
                      <a:srgbClr val="F88008"/>
                    </a:solidFill>
                    <a:latin typeface="Avenir Next LT Pro" panose="020B0504020202020204" pitchFamily="34" charset="0"/>
                    <a:cs typeface="Arial" panose="020B0604020202020204" pitchFamily="34" charset="0"/>
                  </a:rPr>
                  <a:t>9</a:t>
                </a:r>
              </a:p>
              <a:p>
                <a:pPr algn="r"/>
                <a:r>
                  <a:rPr lang="de-AT" sz="2200" b="1" dirty="0">
                    <a:solidFill>
                      <a:srgbClr val="F88008"/>
                    </a:solidFill>
                    <a:latin typeface="Avenir Next LT Pro" panose="020B0504020202020204" pitchFamily="34" charset="0"/>
                    <a:cs typeface="Arial" panose="020B0604020202020204" pitchFamily="34" charset="0"/>
                  </a:rPr>
                  <a:t>8</a:t>
                </a:r>
              </a:p>
              <a:p>
                <a:pPr algn="r"/>
                <a:r>
                  <a:rPr lang="de-AT" sz="2200" b="1" dirty="0">
                    <a:solidFill>
                      <a:srgbClr val="F88008"/>
                    </a:solidFill>
                    <a:latin typeface="Avenir Next LT Pro" panose="020B0504020202020204" pitchFamily="34" charset="0"/>
                    <a:cs typeface="Arial" panose="020B0604020202020204" pitchFamily="34" charset="0"/>
                  </a:rPr>
                  <a:t>7</a:t>
                </a:r>
              </a:p>
              <a:p>
                <a:pPr algn="r"/>
                <a:r>
                  <a:rPr lang="de-AT" sz="2200" b="1" dirty="0">
                    <a:solidFill>
                      <a:srgbClr val="F88008"/>
                    </a:solidFill>
                    <a:latin typeface="Avenir Next LT Pro" panose="020B0504020202020204" pitchFamily="34" charset="0"/>
                    <a:cs typeface="Arial" panose="020B0604020202020204" pitchFamily="34" charset="0"/>
                  </a:rPr>
                  <a:t>6</a:t>
                </a:r>
              </a:p>
              <a:p>
                <a:pPr algn="r"/>
                <a:r>
                  <a:rPr lang="de-AT" sz="2200" b="1" dirty="0">
                    <a:solidFill>
                      <a:schemeClr val="bg1"/>
                    </a:solidFill>
                    <a:latin typeface="Avenir Next LT Pro" panose="020B0504020202020204" pitchFamily="34" charset="0"/>
                    <a:cs typeface="Arial" panose="020B0604020202020204" pitchFamily="34" charset="0"/>
                  </a:rPr>
                  <a:t>5</a:t>
                </a:r>
              </a:p>
              <a:p>
                <a:pPr algn="r"/>
                <a:r>
                  <a:rPr lang="de-AT" sz="2200" b="1" dirty="0">
                    <a:solidFill>
                      <a:srgbClr val="F88008"/>
                    </a:solidFill>
                    <a:latin typeface="Avenir Next LT Pro" panose="020B0504020202020204" pitchFamily="34" charset="0"/>
                    <a:cs typeface="Arial" panose="020B0604020202020204" pitchFamily="34" charset="0"/>
                  </a:rPr>
                  <a:t>4</a:t>
                </a:r>
              </a:p>
              <a:p>
                <a:pPr algn="r"/>
                <a:r>
                  <a:rPr lang="de-AT" sz="2200" b="1" dirty="0">
                    <a:solidFill>
                      <a:srgbClr val="F88008"/>
                    </a:solidFill>
                    <a:latin typeface="Avenir Next LT Pro" panose="020B0504020202020204" pitchFamily="34" charset="0"/>
                    <a:cs typeface="Arial" panose="020B0604020202020204" pitchFamily="34" charset="0"/>
                  </a:rPr>
                  <a:t>3</a:t>
                </a:r>
              </a:p>
              <a:p>
                <a:pPr algn="r"/>
                <a:r>
                  <a:rPr lang="de-AT" sz="2200" b="1" dirty="0">
                    <a:solidFill>
                      <a:srgbClr val="F88008"/>
                    </a:solidFill>
                    <a:latin typeface="Avenir Next LT Pro" panose="020B0504020202020204" pitchFamily="34" charset="0"/>
                    <a:cs typeface="Arial" panose="020B0604020202020204" pitchFamily="34" charset="0"/>
                  </a:rPr>
                  <a:t>2</a:t>
                </a:r>
              </a:p>
              <a:p>
                <a:pPr algn="r"/>
                <a:r>
                  <a:rPr lang="de-AT" sz="2200" b="1" dirty="0">
                    <a:solidFill>
                      <a:srgbClr val="F88008"/>
                    </a:solidFill>
                    <a:latin typeface="Avenir Next LT Pro" panose="020B0504020202020204" pitchFamily="34" charset="0"/>
                    <a:cs typeface="Arial" panose="020B0604020202020204" pitchFamily="34" charset="0"/>
                  </a:rPr>
                  <a:t>1</a:t>
                </a:r>
              </a:p>
            </p:txBody>
          </p:sp>
        </p:grpSp>
      </p:grpSp>
      <p:sp>
        <p:nvSpPr>
          <p:cNvPr id="25" name="Answer background">
            <a:extLst>
              <a:ext uri="{FF2B5EF4-FFF2-40B4-BE49-F238E27FC236}">
                <a16:creationId xmlns:a16="http://schemas.microsoft.com/office/drawing/2014/main" id="{6FC013AC-61A8-4F05-B5AE-E7ED81DE4F5D}"/>
              </a:ext>
            </a:extLst>
          </p:cNvPr>
          <p:cNvSpPr/>
          <p:nvPr/>
        </p:nvSpPr>
        <p:spPr>
          <a:xfrm>
            <a:off x="5151314" y="3878469"/>
            <a:ext cx="2696901" cy="32469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a:solidFill>
              <a:schemeClr val="bg1"/>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2317564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afterEffect">
                                  <p:stCondLst>
                                    <p:cond delay="1000"/>
                                  </p:stCondLst>
                                  <p:childTnLst>
                                    <p:animMotion origin="layout" path="M 3.75E-6 -2.96296E-6 L 3.75E-6 -0.04491 " pathEditMode="relative" rAng="0" ptsTypes="AA">
                                      <p:cBhvr>
                                        <p:cTn id="6" dur="750" fill="hold"/>
                                        <p:tgtEl>
                                          <p:spTgt spid="24"/>
                                        </p:tgtEl>
                                        <p:attrNameLst>
                                          <p:attrName>ppt_x</p:attrName>
                                          <p:attrName>ppt_y</p:attrName>
                                        </p:attrNameLst>
                                      </p:cBhvr>
                                      <p:rCtr x="0" y="-2361"/>
                                    </p:animMotion>
                                  </p:childTnLst>
                                </p:cTn>
                              </p:par>
                            </p:childTnLst>
                          </p:cTn>
                        </p:par>
                        <p:par>
                          <p:cTn id="7" fill="hold">
                            <p:stCondLst>
                              <p:cond delay="1750"/>
                            </p:stCondLst>
                            <p:childTnLst>
                              <p:par>
                                <p:cTn id="8" presetID="42" presetClass="path" presetSubtype="0" accel="50000" decel="50000" fill="hold" grpId="1" nodeType="afterEffect">
                                  <p:stCondLst>
                                    <p:cond delay="1000"/>
                                  </p:stCondLst>
                                  <p:childTnLst>
                                    <p:animMotion origin="layout" path="M 3.75E-6 -0.0449 L 3.75E-6 -0.09074 " pathEditMode="relative" rAng="0" ptsTypes="AA">
                                      <p:cBhvr>
                                        <p:cTn id="9" dur="750" fill="hold"/>
                                        <p:tgtEl>
                                          <p:spTgt spid="24"/>
                                        </p:tgtEl>
                                        <p:attrNameLst>
                                          <p:attrName>ppt_x</p:attrName>
                                          <p:attrName>ppt_y</p:attrName>
                                        </p:attrNameLst>
                                      </p:cBhvr>
                                      <p:rCtr x="0" y="-2292"/>
                                    </p:animMotion>
                                  </p:childTnLst>
                                </p:cTn>
                              </p:par>
                              <p:par>
                                <p:cTn id="10" presetID="1" presetClass="mediacall" presetSubtype="0" fill="hold" nodeType="withEffect">
                                  <p:stCondLst>
                                    <p:cond delay="0"/>
                                  </p:stCondLst>
                                  <p:childTnLst>
                                    <p:cmd type="call" cmd="playFrom(0.0)">
                                      <p:cBhvr>
                                        <p:cTn id="11" dur="10684" fill="hold"/>
                                        <p:tgtEl>
                                          <p:spTgt spid="2"/>
                                        </p:tgtEl>
                                      </p:cBhvr>
                                    </p:cmd>
                                  </p:childTnLst>
                                </p:cTn>
                              </p:par>
                              <p:par>
                                <p:cTn id="12" presetID="64" presetClass="path" presetSubtype="0" accel="50000" decel="50000" fill="hold" grpId="0" nodeType="withEffect">
                                  <p:stCondLst>
                                    <p:cond delay="3000"/>
                                  </p:stCondLst>
                                  <p:childTnLst>
                                    <p:animMotion origin="layout" path="M 0 -2.22222E-6 L -0.00026 -0.04745 " pathEditMode="relative" rAng="0" ptsTypes="AA">
                                      <p:cBhvr>
                                        <p:cTn id="13" dur="1000" fill="hold"/>
                                        <p:tgtEl>
                                          <p:spTgt spid="25"/>
                                        </p:tgtEl>
                                        <p:attrNameLst>
                                          <p:attrName>ppt_x</p:attrName>
                                          <p:attrName>ppt_y</p:attrName>
                                        </p:attrNameLst>
                                      </p:cBhvr>
                                      <p:rCtr x="-13" y="-2384"/>
                                    </p:animMotion>
                                  </p:childTnLst>
                                </p:cTn>
                              </p:par>
                              <p:par>
                                <p:cTn id="14" presetID="8" presetClass="entr" presetSubtype="32" fill="hold" grpId="0" nodeType="withEffect">
                                  <p:stCondLst>
                                    <p:cond delay="1000"/>
                                  </p:stCondLst>
                                  <p:childTnLst>
                                    <p:set>
                                      <p:cBhvr>
                                        <p:cTn id="15" dur="1" fill="hold">
                                          <p:stCondLst>
                                            <p:cond delay="0"/>
                                          </p:stCondLst>
                                        </p:cTn>
                                        <p:tgtEl>
                                          <p:spTgt spid="17"/>
                                        </p:tgtEl>
                                        <p:attrNameLst>
                                          <p:attrName>style.visibility</p:attrName>
                                        </p:attrNameLst>
                                      </p:cBhvr>
                                      <p:to>
                                        <p:strVal val="visible"/>
                                      </p:to>
                                    </p:set>
                                    <p:animEffect transition="in" filter="diamond(out)">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2"/>
                </p:tgtEl>
              </p:cMediaNode>
            </p:audio>
          </p:childTnLst>
        </p:cTn>
      </p:par>
    </p:tnLst>
    <p:bldLst>
      <p:bldP spid="24" grpId="0" animBg="1"/>
      <p:bldP spid="24" grpId="1" animBg="1"/>
      <p:bldP spid="17" grpId="0" animBg="1"/>
      <p:bldP spid="2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4" name="Background image">
            <a:extLst>
              <a:ext uri="{FF2B5EF4-FFF2-40B4-BE49-F238E27FC236}">
                <a16:creationId xmlns:a16="http://schemas.microsoft.com/office/drawing/2014/main" id="{4990300C-A9F1-4951-8985-EB8CD3503E2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5" name="#sl-staticobject()" descr="Ein Bild, das Zeichnung enthält.&#10;&#10;Automatisch generierte Beschreibung">
            <a:extLst>
              <a:ext uri="{FF2B5EF4-FFF2-40B4-BE49-F238E27FC236}">
                <a16:creationId xmlns:a16="http://schemas.microsoft.com/office/drawing/2014/main" id="{6C74AFA9-ADA2-47D7-8C4A-7EBD62C4B81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33690" y="6339900"/>
            <a:ext cx="1620186" cy="324037"/>
          </a:xfrm>
          <a:prstGeom prst="rect">
            <a:avLst/>
          </a:prstGeom>
        </p:spPr>
      </p:pic>
      <p:cxnSp>
        <p:nvCxnSpPr>
          <p:cNvPr id="54" name="Answer Line 2">
            <a:extLst>
              <a:ext uri="{FF2B5EF4-FFF2-40B4-BE49-F238E27FC236}">
                <a16:creationId xmlns:a16="http://schemas.microsoft.com/office/drawing/2014/main" id="{4B5767AD-D5A3-42E8-94D6-CC3C8423DF69}"/>
              </a:ext>
            </a:extLst>
          </p:cNvPr>
          <p:cNvCxnSpPr>
            <a:cxnSpLocks/>
          </p:cNvCxnSpPr>
          <p:nvPr/>
        </p:nvCxnSpPr>
        <p:spPr>
          <a:xfrm>
            <a:off x="2272" y="5782749"/>
            <a:ext cx="12192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5" name="Answer D">
            <a:extLst>
              <a:ext uri="{FF2B5EF4-FFF2-40B4-BE49-F238E27FC236}">
                <a16:creationId xmlns:a16="http://schemas.microsoft.com/office/drawing/2014/main" id="{63AD585E-E59E-4654-9EA7-4D03C089D3F1}"/>
              </a:ext>
            </a:extLst>
          </p:cNvPr>
          <p:cNvGrpSpPr/>
          <p:nvPr/>
        </p:nvGrpSpPr>
        <p:grpSpPr>
          <a:xfrm>
            <a:off x="6276671" y="5306896"/>
            <a:ext cx="4524162" cy="929685"/>
            <a:chOff x="1452892" y="4172004"/>
            <a:chExt cx="4524162" cy="929685"/>
          </a:xfrm>
        </p:grpSpPr>
        <p:sp>
          <p:nvSpPr>
            <p:cNvPr id="57" name="Background">
              <a:extLst>
                <a:ext uri="{FF2B5EF4-FFF2-40B4-BE49-F238E27FC236}">
                  <a16:creationId xmlns:a16="http://schemas.microsoft.com/office/drawing/2014/main" id="{36A76643-4BF8-4435-9B71-F6EE643CC045}"/>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D">
              <a:extLst>
                <a:ext uri="{FF2B5EF4-FFF2-40B4-BE49-F238E27FC236}">
                  <a16:creationId xmlns:a16="http://schemas.microsoft.com/office/drawing/2014/main" id="{8A95E103-8F66-4D64-A86B-5A8340642A19}"/>
                </a:ext>
              </a:extLst>
            </p:cNvPr>
            <p:cNvSpPr txBox="1"/>
            <p:nvPr/>
          </p:nvSpPr>
          <p:spPr>
            <a:xfrm>
              <a:off x="1717288" y="4381083"/>
              <a:ext cx="4966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D:</a:t>
              </a:r>
            </a:p>
          </p:txBody>
        </p:sp>
        <p:sp>
          <p:nvSpPr>
            <p:cNvPr id="59" name="#sl-pollanswer(3)">
              <a:extLst>
                <a:ext uri="{FF2B5EF4-FFF2-40B4-BE49-F238E27FC236}">
                  <a16:creationId xmlns:a16="http://schemas.microsoft.com/office/drawing/2014/main" id="{690873F6-EFE2-46C3-A7A3-6C2418344F6A}"/>
                </a:ext>
              </a:extLst>
            </p:cNvPr>
            <p:cNvSpPr txBox="1"/>
            <p:nvPr/>
          </p:nvSpPr>
          <p:spPr>
            <a:xfrm>
              <a:off x="2163338" y="4185359"/>
              <a:ext cx="3378818" cy="916330"/>
            </a:xfrm>
            <a:prstGeom prst="rect">
              <a:avLst/>
            </a:prstGeom>
            <a:no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Bischof*in</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60" name="Answer C">
            <a:extLst>
              <a:ext uri="{FF2B5EF4-FFF2-40B4-BE49-F238E27FC236}">
                <a16:creationId xmlns:a16="http://schemas.microsoft.com/office/drawing/2014/main" id="{C6656839-03AB-4C47-9D6D-1723E4753444}"/>
              </a:ext>
            </a:extLst>
          </p:cNvPr>
          <p:cNvGrpSpPr/>
          <p:nvPr/>
        </p:nvGrpSpPr>
        <p:grpSpPr>
          <a:xfrm>
            <a:off x="1455164" y="5306896"/>
            <a:ext cx="4524162" cy="929685"/>
            <a:chOff x="1452892" y="4172004"/>
            <a:chExt cx="4524162" cy="929685"/>
          </a:xfrm>
        </p:grpSpPr>
        <p:sp>
          <p:nvSpPr>
            <p:cNvPr id="61" name="Background">
              <a:extLst>
                <a:ext uri="{FF2B5EF4-FFF2-40B4-BE49-F238E27FC236}">
                  <a16:creationId xmlns:a16="http://schemas.microsoft.com/office/drawing/2014/main" id="{CAF9EA78-6535-47A6-9C3D-151F26C5CB6D}"/>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C">
              <a:extLst>
                <a:ext uri="{FF2B5EF4-FFF2-40B4-BE49-F238E27FC236}">
                  <a16:creationId xmlns:a16="http://schemas.microsoft.com/office/drawing/2014/main" id="{0A42DF7F-9A81-403B-B6F2-BECB2A47D827}"/>
                </a:ext>
              </a:extLst>
            </p:cNvPr>
            <p:cNvSpPr txBox="1"/>
            <p:nvPr/>
          </p:nvSpPr>
          <p:spPr>
            <a:xfrm>
              <a:off x="1717288" y="4381083"/>
              <a:ext cx="51184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C:</a:t>
              </a:r>
            </a:p>
          </p:txBody>
        </p:sp>
        <p:sp>
          <p:nvSpPr>
            <p:cNvPr id="64" name="#sl-pollanswer(2)">
              <a:extLst>
                <a:ext uri="{FF2B5EF4-FFF2-40B4-BE49-F238E27FC236}">
                  <a16:creationId xmlns:a16="http://schemas.microsoft.com/office/drawing/2014/main" id="{985A755B-6005-4A92-9653-CCE85E8BBC24}"/>
                </a:ext>
              </a:extLst>
            </p:cNvPr>
            <p:cNvSpPr txBox="1"/>
            <p:nvPr/>
          </p:nvSpPr>
          <p:spPr>
            <a:xfrm>
              <a:off x="2163338" y="4185359"/>
              <a:ext cx="3378818" cy="916330"/>
            </a:xfrm>
            <a:prstGeom prst="rect">
              <a:avLst/>
            </a:prstGeom>
            <a:no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Diakon</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cxnSp>
        <p:nvCxnSpPr>
          <p:cNvPr id="27" name="Answer Line 1">
            <a:extLst>
              <a:ext uri="{FF2B5EF4-FFF2-40B4-BE49-F238E27FC236}">
                <a16:creationId xmlns:a16="http://schemas.microsoft.com/office/drawing/2014/main" id="{4B8391AD-53B3-455B-B356-5D1B26BB9840}"/>
              </a:ext>
            </a:extLst>
          </p:cNvPr>
          <p:cNvCxnSpPr>
            <a:cxnSpLocks/>
          </p:cNvCxnSpPr>
          <p:nvPr/>
        </p:nvCxnSpPr>
        <p:spPr>
          <a:xfrm>
            <a:off x="0" y="4654534"/>
            <a:ext cx="12192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Answer B Background">
            <a:extLst>
              <a:ext uri="{FF2B5EF4-FFF2-40B4-BE49-F238E27FC236}">
                <a16:creationId xmlns:a16="http://schemas.microsoft.com/office/drawing/2014/main" id="{F7D689C1-286B-42FD-85DC-C81EACAC8594}"/>
              </a:ext>
            </a:extLst>
          </p:cNvPr>
          <p:cNvSpPr/>
          <p:nvPr/>
        </p:nvSpPr>
        <p:spPr>
          <a:xfrm>
            <a:off x="6274399" y="4178681"/>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Answer B Indicator">
            <a:extLst>
              <a:ext uri="{FF2B5EF4-FFF2-40B4-BE49-F238E27FC236}">
                <a16:creationId xmlns:a16="http://schemas.microsoft.com/office/drawing/2014/main" id="{6D6450C5-C7F3-4402-92DB-4F89AAB195BB}"/>
              </a:ext>
            </a:extLst>
          </p:cNvPr>
          <p:cNvSpPr txBox="1"/>
          <p:nvPr/>
        </p:nvSpPr>
        <p:spPr>
          <a:xfrm>
            <a:off x="6538795" y="4387760"/>
            <a:ext cx="4966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B:</a:t>
            </a:r>
          </a:p>
        </p:txBody>
      </p:sp>
      <p:sp>
        <p:nvSpPr>
          <p:cNvPr id="53" name="#sl-pollanswer(1)">
            <a:extLst>
              <a:ext uri="{FF2B5EF4-FFF2-40B4-BE49-F238E27FC236}">
                <a16:creationId xmlns:a16="http://schemas.microsoft.com/office/drawing/2014/main" id="{86D18980-FBAC-44DB-AE96-DB042EF3060A}"/>
              </a:ext>
            </a:extLst>
          </p:cNvPr>
          <p:cNvSpPr txBox="1"/>
          <p:nvPr/>
        </p:nvSpPr>
        <p:spPr>
          <a:xfrm>
            <a:off x="6984845" y="4192036"/>
            <a:ext cx="3378818" cy="916330"/>
          </a:xfrm>
          <a:prstGeom prst="rect">
            <a:avLst/>
          </a:prstGeom>
          <a:no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Arial" panose="020B0604020202020204" pitchFamily="34" charset="0"/>
                <a:cs typeface="Arial" panose="020B0604020202020204" pitchFamily="34" charset="0"/>
              </a:rPr>
              <a:t>Pastor*in</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7" name="Answer B Foreground">
            <a:extLst>
              <a:ext uri="{FF2B5EF4-FFF2-40B4-BE49-F238E27FC236}">
                <a16:creationId xmlns:a16="http://schemas.microsoft.com/office/drawing/2014/main" id="{490DF4C1-378D-4439-8996-0A1FBCF7335A}"/>
              </a:ext>
            </a:extLst>
          </p:cNvPr>
          <p:cNvSpPr/>
          <p:nvPr/>
        </p:nvSpPr>
        <p:spPr>
          <a:xfrm>
            <a:off x="6289112" y="4169735"/>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Answer A">
            <a:extLst>
              <a:ext uri="{FF2B5EF4-FFF2-40B4-BE49-F238E27FC236}">
                <a16:creationId xmlns:a16="http://schemas.microsoft.com/office/drawing/2014/main" id="{462FB440-3802-4640-95E5-7E769F1888EB}"/>
              </a:ext>
            </a:extLst>
          </p:cNvPr>
          <p:cNvGrpSpPr/>
          <p:nvPr/>
        </p:nvGrpSpPr>
        <p:grpSpPr>
          <a:xfrm>
            <a:off x="1452892" y="4178681"/>
            <a:ext cx="4524162" cy="929685"/>
            <a:chOff x="1452892" y="4172004"/>
            <a:chExt cx="4524162" cy="929685"/>
          </a:xfrm>
        </p:grpSpPr>
        <p:sp>
          <p:nvSpPr>
            <p:cNvPr id="20" name="Background">
              <a:extLst>
                <a:ext uri="{FF2B5EF4-FFF2-40B4-BE49-F238E27FC236}">
                  <a16:creationId xmlns:a16="http://schemas.microsoft.com/office/drawing/2014/main" id="{60B15F66-6CF0-4909-A072-4B9CA4CA08D0}"/>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A">
              <a:extLst>
                <a:ext uri="{FF2B5EF4-FFF2-40B4-BE49-F238E27FC236}">
                  <a16:creationId xmlns:a16="http://schemas.microsoft.com/office/drawing/2014/main" id="{AF0BF5BB-760B-4D01-AAEE-BEDC070EF526}"/>
                </a:ext>
              </a:extLst>
            </p:cNvPr>
            <p:cNvSpPr txBox="1"/>
            <p:nvPr/>
          </p:nvSpPr>
          <p:spPr>
            <a:xfrm>
              <a:off x="1717288" y="4381083"/>
              <a:ext cx="44604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A:</a:t>
              </a:r>
            </a:p>
          </p:txBody>
        </p:sp>
        <p:sp>
          <p:nvSpPr>
            <p:cNvPr id="38" name="#sl-pollanswer(0)">
              <a:extLst>
                <a:ext uri="{FF2B5EF4-FFF2-40B4-BE49-F238E27FC236}">
                  <a16:creationId xmlns:a16="http://schemas.microsoft.com/office/drawing/2014/main" id="{16388FA3-C0D9-410C-BAE2-A6485A7F9BED}"/>
                </a:ext>
              </a:extLst>
            </p:cNvPr>
            <p:cNvSpPr txBox="1"/>
            <p:nvPr/>
          </p:nvSpPr>
          <p:spPr>
            <a:xfrm>
              <a:off x="2163338" y="4185359"/>
              <a:ext cx="3378818" cy="916330"/>
            </a:xfrm>
            <a:prstGeom prst="rect">
              <a:avLst/>
            </a:prstGeom>
            <a:no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Küster*in</a:t>
              </a:r>
            </a:p>
          </p:txBody>
        </p:sp>
      </p:grpSp>
      <p:grpSp>
        <p:nvGrpSpPr>
          <p:cNvPr id="14" name="Question">
            <a:extLst>
              <a:ext uri="{FF2B5EF4-FFF2-40B4-BE49-F238E27FC236}">
                <a16:creationId xmlns:a16="http://schemas.microsoft.com/office/drawing/2014/main" id="{C06F0B4B-66C1-4499-A17E-4B1853F266A4}"/>
              </a:ext>
            </a:extLst>
          </p:cNvPr>
          <p:cNvGrpSpPr/>
          <p:nvPr/>
        </p:nvGrpSpPr>
        <p:grpSpPr>
          <a:xfrm>
            <a:off x="0" y="2860778"/>
            <a:ext cx="12192000" cy="1136407"/>
            <a:chOff x="0" y="2860778"/>
            <a:chExt cx="12192000" cy="1136407"/>
          </a:xfrm>
        </p:grpSpPr>
        <p:cxnSp>
          <p:nvCxnSpPr>
            <p:cNvPr id="26" name="Line">
              <a:extLst>
                <a:ext uri="{FF2B5EF4-FFF2-40B4-BE49-F238E27FC236}">
                  <a16:creationId xmlns:a16="http://schemas.microsoft.com/office/drawing/2014/main" id="{D9A9127F-6A62-4E1D-BA5E-8DF80971DDEE}"/>
                </a:ext>
              </a:extLst>
            </p:cNvPr>
            <p:cNvCxnSpPr>
              <a:cxnSpLocks/>
            </p:cNvCxnSpPr>
            <p:nvPr/>
          </p:nvCxnSpPr>
          <p:spPr>
            <a:xfrm flipV="1">
              <a:off x="0" y="3429000"/>
              <a:ext cx="12192000" cy="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Background">
              <a:extLst>
                <a:ext uri="{FF2B5EF4-FFF2-40B4-BE49-F238E27FC236}">
                  <a16:creationId xmlns:a16="http://schemas.microsoft.com/office/drawing/2014/main" id="{72609FCE-9B2B-431D-A22F-C9C6C2B3DE82}"/>
                </a:ext>
              </a:extLst>
            </p:cNvPr>
            <p:cNvSpPr/>
            <p:nvPr/>
          </p:nvSpPr>
          <p:spPr>
            <a:xfrm>
              <a:off x="1452892" y="2860778"/>
              <a:ext cx="9342799" cy="1136407"/>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473"/>
                <a:gd name="connsiteY0" fmla="*/ 4868 h 9998"/>
                <a:gd name="connsiteX1" fmla="*/ 999 w 9473"/>
                <a:gd name="connsiteY1" fmla="*/ 1 h 9998"/>
                <a:gd name="connsiteX2" fmla="*/ 8015 w 9473"/>
                <a:gd name="connsiteY2" fmla="*/ 1 h 9998"/>
                <a:gd name="connsiteX3" fmla="*/ 9473 w 9473"/>
                <a:gd name="connsiteY3" fmla="*/ 5286 h 9998"/>
                <a:gd name="connsiteX4" fmla="*/ 7996 w 9473"/>
                <a:gd name="connsiteY4" fmla="*/ 9941 h 9998"/>
                <a:gd name="connsiteX5" fmla="*/ 999 w 9473"/>
                <a:gd name="connsiteY5" fmla="*/ 9986 h 9998"/>
                <a:gd name="connsiteX6" fmla="*/ 0 w 9473"/>
                <a:gd name="connsiteY6" fmla="*/ 4868 h 9998"/>
                <a:gd name="connsiteX0" fmla="*/ 0 w 10000"/>
                <a:gd name="connsiteY0" fmla="*/ 4869 h 10000"/>
                <a:gd name="connsiteX1" fmla="*/ 1055 w 10000"/>
                <a:gd name="connsiteY1" fmla="*/ 1 h 10000"/>
                <a:gd name="connsiteX2" fmla="*/ 8461 w 10000"/>
                <a:gd name="connsiteY2" fmla="*/ 1 h 10000"/>
                <a:gd name="connsiteX3" fmla="*/ 10000 w 10000"/>
                <a:gd name="connsiteY3" fmla="*/ 5287 h 10000"/>
                <a:gd name="connsiteX4" fmla="*/ 8441 w 10000"/>
                <a:gd name="connsiteY4" fmla="*/ 9943 h 10000"/>
                <a:gd name="connsiteX5" fmla="*/ 1055 w 10000"/>
                <a:gd name="connsiteY5" fmla="*/ 9988 h 10000"/>
                <a:gd name="connsiteX6" fmla="*/ 0 w 10000"/>
                <a:gd name="connsiteY6" fmla="*/ 4869 h 10000"/>
                <a:gd name="connsiteX0" fmla="*/ 0 w 10000"/>
                <a:gd name="connsiteY0" fmla="*/ 4869 h 10022"/>
                <a:gd name="connsiteX1" fmla="*/ 1055 w 10000"/>
                <a:gd name="connsiteY1" fmla="*/ 1 h 10022"/>
                <a:gd name="connsiteX2" fmla="*/ 8461 w 10000"/>
                <a:gd name="connsiteY2" fmla="*/ 1 h 10022"/>
                <a:gd name="connsiteX3" fmla="*/ 10000 w 10000"/>
                <a:gd name="connsiteY3" fmla="*/ 5287 h 10022"/>
                <a:gd name="connsiteX4" fmla="*/ 8441 w 10000"/>
                <a:gd name="connsiteY4" fmla="*/ 9943 h 10022"/>
                <a:gd name="connsiteX5" fmla="*/ 1055 w 10000"/>
                <a:gd name="connsiteY5" fmla="*/ 9988 h 10022"/>
                <a:gd name="connsiteX6" fmla="*/ 0 w 10000"/>
                <a:gd name="connsiteY6" fmla="*/ 4869 h 10022"/>
                <a:gd name="connsiteX0" fmla="*/ 0 w 10000"/>
                <a:gd name="connsiteY0" fmla="*/ 4869 h 10016"/>
                <a:gd name="connsiteX1" fmla="*/ 1055 w 10000"/>
                <a:gd name="connsiteY1" fmla="*/ 1 h 10016"/>
                <a:gd name="connsiteX2" fmla="*/ 8461 w 10000"/>
                <a:gd name="connsiteY2" fmla="*/ 1 h 10016"/>
                <a:gd name="connsiteX3" fmla="*/ 10000 w 10000"/>
                <a:gd name="connsiteY3" fmla="*/ 5287 h 10016"/>
                <a:gd name="connsiteX4" fmla="*/ 8441 w 10000"/>
                <a:gd name="connsiteY4" fmla="*/ 9943 h 10016"/>
                <a:gd name="connsiteX5" fmla="*/ 1055 w 10000"/>
                <a:gd name="connsiteY5" fmla="*/ 9988 h 10016"/>
                <a:gd name="connsiteX6" fmla="*/ 0 w 10000"/>
                <a:gd name="connsiteY6" fmla="*/ 4869 h 10016"/>
                <a:gd name="connsiteX0" fmla="*/ 0 w 9362"/>
                <a:gd name="connsiteY0" fmla="*/ 4869 h 10016"/>
                <a:gd name="connsiteX1" fmla="*/ 1055 w 9362"/>
                <a:gd name="connsiteY1" fmla="*/ 1 h 10016"/>
                <a:gd name="connsiteX2" fmla="*/ 8461 w 9362"/>
                <a:gd name="connsiteY2" fmla="*/ 1 h 10016"/>
                <a:gd name="connsiteX3" fmla="*/ 9362 w 9362"/>
                <a:gd name="connsiteY3" fmla="*/ 5454 h 10016"/>
                <a:gd name="connsiteX4" fmla="*/ 8441 w 9362"/>
                <a:gd name="connsiteY4" fmla="*/ 9943 h 10016"/>
                <a:gd name="connsiteX5" fmla="*/ 1055 w 9362"/>
                <a:gd name="connsiteY5" fmla="*/ 9988 h 10016"/>
                <a:gd name="connsiteX6" fmla="*/ 0 w 9362"/>
                <a:gd name="connsiteY6" fmla="*/ 4869 h 10016"/>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445 h 10000"/>
                <a:gd name="connsiteX4" fmla="*/ 9016 w 10087"/>
                <a:gd name="connsiteY4" fmla="*/ 9927 h 10000"/>
                <a:gd name="connsiteX5" fmla="*/ 1127 w 10087"/>
                <a:gd name="connsiteY5" fmla="*/ 9972 h 10000"/>
                <a:gd name="connsiteX6" fmla="*/ 0 w 10087"/>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445 h 10000"/>
                <a:gd name="connsiteX4" fmla="*/ 9016 w 10087"/>
                <a:gd name="connsiteY4" fmla="*/ 9927 h 10000"/>
                <a:gd name="connsiteX5" fmla="*/ 1127 w 10087"/>
                <a:gd name="connsiteY5" fmla="*/ 9972 h 10000"/>
                <a:gd name="connsiteX6" fmla="*/ 0 w 10087"/>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445 h 10000"/>
                <a:gd name="connsiteX4" fmla="*/ 9016 w 10087"/>
                <a:gd name="connsiteY4" fmla="*/ 9927 h 10000"/>
                <a:gd name="connsiteX5" fmla="*/ 1127 w 10087"/>
                <a:gd name="connsiteY5" fmla="*/ 9972 h 10000"/>
                <a:gd name="connsiteX6" fmla="*/ 0 w 10087"/>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362 h 10000"/>
                <a:gd name="connsiteX4" fmla="*/ 9016 w 10087"/>
                <a:gd name="connsiteY4" fmla="*/ 9927 h 10000"/>
                <a:gd name="connsiteX5" fmla="*/ 1127 w 10087"/>
                <a:gd name="connsiteY5" fmla="*/ 9972 h 10000"/>
                <a:gd name="connsiteX6" fmla="*/ 0 w 10087"/>
                <a:gd name="connsiteY6" fmla="*/ 4861 h 10000"/>
                <a:gd name="connsiteX0" fmla="*/ 0 w 10083"/>
                <a:gd name="connsiteY0" fmla="*/ 4861 h 10000"/>
                <a:gd name="connsiteX1" fmla="*/ 1127 w 10083"/>
                <a:gd name="connsiteY1" fmla="*/ 1 h 10000"/>
                <a:gd name="connsiteX2" fmla="*/ 9038 w 10083"/>
                <a:gd name="connsiteY2" fmla="*/ 1 h 10000"/>
                <a:gd name="connsiteX3" fmla="*/ 10083 w 10083"/>
                <a:gd name="connsiteY3" fmla="*/ 5039 h 10000"/>
                <a:gd name="connsiteX4" fmla="*/ 9016 w 10083"/>
                <a:gd name="connsiteY4" fmla="*/ 9927 h 10000"/>
                <a:gd name="connsiteX5" fmla="*/ 1127 w 10083"/>
                <a:gd name="connsiteY5" fmla="*/ 9972 h 10000"/>
                <a:gd name="connsiteX6" fmla="*/ 0 w 10083"/>
                <a:gd name="connsiteY6" fmla="*/ 4861 h 10000"/>
                <a:gd name="connsiteX0" fmla="*/ 0 w 10072"/>
                <a:gd name="connsiteY0" fmla="*/ 5076 h 10004"/>
                <a:gd name="connsiteX1" fmla="*/ 1116 w 10072"/>
                <a:gd name="connsiteY1" fmla="*/ 1 h 10004"/>
                <a:gd name="connsiteX2" fmla="*/ 9027 w 10072"/>
                <a:gd name="connsiteY2" fmla="*/ 1 h 10004"/>
                <a:gd name="connsiteX3" fmla="*/ 10072 w 10072"/>
                <a:gd name="connsiteY3" fmla="*/ 5039 h 10004"/>
                <a:gd name="connsiteX4" fmla="*/ 9005 w 10072"/>
                <a:gd name="connsiteY4" fmla="*/ 9927 h 10004"/>
                <a:gd name="connsiteX5" fmla="*/ 1116 w 10072"/>
                <a:gd name="connsiteY5" fmla="*/ 9972 h 10004"/>
                <a:gd name="connsiteX6" fmla="*/ 0 w 10072"/>
                <a:gd name="connsiteY6" fmla="*/ 5076 h 10004"/>
                <a:gd name="connsiteX0" fmla="*/ 0 w 10083"/>
                <a:gd name="connsiteY0" fmla="*/ 5004 h 10003"/>
                <a:gd name="connsiteX1" fmla="*/ 1127 w 10083"/>
                <a:gd name="connsiteY1" fmla="*/ 1 h 10003"/>
                <a:gd name="connsiteX2" fmla="*/ 9038 w 10083"/>
                <a:gd name="connsiteY2" fmla="*/ 1 h 10003"/>
                <a:gd name="connsiteX3" fmla="*/ 10083 w 10083"/>
                <a:gd name="connsiteY3" fmla="*/ 5039 h 10003"/>
                <a:gd name="connsiteX4" fmla="*/ 9016 w 10083"/>
                <a:gd name="connsiteY4" fmla="*/ 9927 h 10003"/>
                <a:gd name="connsiteX5" fmla="*/ 1127 w 10083"/>
                <a:gd name="connsiteY5" fmla="*/ 9972 h 10003"/>
                <a:gd name="connsiteX6" fmla="*/ 0 w 10083"/>
                <a:gd name="connsiteY6" fmla="*/ 5004 h 10003"/>
                <a:gd name="connsiteX0" fmla="*/ 0 w 10003"/>
                <a:gd name="connsiteY0" fmla="*/ 5281 h 10009"/>
                <a:gd name="connsiteX1" fmla="*/ 1047 w 10003"/>
                <a:gd name="connsiteY1" fmla="*/ 1 h 10009"/>
                <a:gd name="connsiteX2" fmla="*/ 8958 w 10003"/>
                <a:gd name="connsiteY2" fmla="*/ 1 h 10009"/>
                <a:gd name="connsiteX3" fmla="*/ 10003 w 10003"/>
                <a:gd name="connsiteY3" fmla="*/ 5039 h 10009"/>
                <a:gd name="connsiteX4" fmla="*/ 8936 w 10003"/>
                <a:gd name="connsiteY4" fmla="*/ 9927 h 10009"/>
                <a:gd name="connsiteX5" fmla="*/ 1047 w 10003"/>
                <a:gd name="connsiteY5" fmla="*/ 9972 h 10009"/>
                <a:gd name="connsiteX6" fmla="*/ 0 w 10003"/>
                <a:gd name="connsiteY6" fmla="*/ 5281 h 10009"/>
                <a:gd name="connsiteX0" fmla="*/ 0 w 10003"/>
                <a:gd name="connsiteY0" fmla="*/ 5142 h 10006"/>
                <a:gd name="connsiteX1" fmla="*/ 1047 w 10003"/>
                <a:gd name="connsiteY1" fmla="*/ 1 h 10006"/>
                <a:gd name="connsiteX2" fmla="*/ 8958 w 10003"/>
                <a:gd name="connsiteY2" fmla="*/ 1 h 10006"/>
                <a:gd name="connsiteX3" fmla="*/ 10003 w 10003"/>
                <a:gd name="connsiteY3" fmla="*/ 5039 h 10006"/>
                <a:gd name="connsiteX4" fmla="*/ 8936 w 10003"/>
                <a:gd name="connsiteY4" fmla="*/ 9927 h 10006"/>
                <a:gd name="connsiteX5" fmla="*/ 1047 w 10003"/>
                <a:gd name="connsiteY5" fmla="*/ 9972 h 10006"/>
                <a:gd name="connsiteX6" fmla="*/ 0 w 10003"/>
                <a:gd name="connsiteY6" fmla="*/ 5142 h 10006"/>
                <a:gd name="connsiteX0" fmla="*/ 0 w 10000"/>
                <a:gd name="connsiteY0" fmla="*/ 4893 h 10001"/>
                <a:gd name="connsiteX1" fmla="*/ 1044 w 10000"/>
                <a:gd name="connsiteY1" fmla="*/ 1 h 10001"/>
                <a:gd name="connsiteX2" fmla="*/ 8955 w 10000"/>
                <a:gd name="connsiteY2" fmla="*/ 1 h 10001"/>
                <a:gd name="connsiteX3" fmla="*/ 10000 w 10000"/>
                <a:gd name="connsiteY3" fmla="*/ 5039 h 10001"/>
                <a:gd name="connsiteX4" fmla="*/ 8933 w 10000"/>
                <a:gd name="connsiteY4" fmla="*/ 9927 h 10001"/>
                <a:gd name="connsiteX5" fmla="*/ 1044 w 10000"/>
                <a:gd name="connsiteY5" fmla="*/ 9972 h 10001"/>
                <a:gd name="connsiteX6" fmla="*/ 0 w 10000"/>
                <a:gd name="connsiteY6" fmla="*/ 4893 h 10001"/>
                <a:gd name="connsiteX0" fmla="*/ 0 w 10000"/>
                <a:gd name="connsiteY0" fmla="*/ 5018 h 10003"/>
                <a:gd name="connsiteX1" fmla="*/ 1044 w 10000"/>
                <a:gd name="connsiteY1" fmla="*/ 1 h 10003"/>
                <a:gd name="connsiteX2" fmla="*/ 8955 w 10000"/>
                <a:gd name="connsiteY2" fmla="*/ 1 h 10003"/>
                <a:gd name="connsiteX3" fmla="*/ 10000 w 10000"/>
                <a:gd name="connsiteY3" fmla="*/ 5039 h 10003"/>
                <a:gd name="connsiteX4" fmla="*/ 8933 w 10000"/>
                <a:gd name="connsiteY4" fmla="*/ 9927 h 10003"/>
                <a:gd name="connsiteX5" fmla="*/ 1044 w 10000"/>
                <a:gd name="connsiteY5" fmla="*/ 9972 h 10003"/>
                <a:gd name="connsiteX6" fmla="*/ 0 w 10000"/>
                <a:gd name="connsiteY6" fmla="*/ 5018 h 10003"/>
                <a:gd name="connsiteX0" fmla="*/ 0 w 10006"/>
                <a:gd name="connsiteY0" fmla="*/ 5045 h 10004"/>
                <a:gd name="connsiteX1" fmla="*/ 1050 w 10006"/>
                <a:gd name="connsiteY1" fmla="*/ 1 h 10004"/>
                <a:gd name="connsiteX2" fmla="*/ 8961 w 10006"/>
                <a:gd name="connsiteY2" fmla="*/ 1 h 10004"/>
                <a:gd name="connsiteX3" fmla="*/ 10006 w 10006"/>
                <a:gd name="connsiteY3" fmla="*/ 5039 h 10004"/>
                <a:gd name="connsiteX4" fmla="*/ 8939 w 10006"/>
                <a:gd name="connsiteY4" fmla="*/ 9927 h 10004"/>
                <a:gd name="connsiteX5" fmla="*/ 1050 w 10006"/>
                <a:gd name="connsiteY5" fmla="*/ 9972 h 10004"/>
                <a:gd name="connsiteX6" fmla="*/ 0 w 10006"/>
                <a:gd name="connsiteY6" fmla="*/ 5045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6" h="10004">
                  <a:moveTo>
                    <a:pt x="0" y="5045"/>
                  </a:moveTo>
                  <a:cubicBezTo>
                    <a:pt x="513" y="1631"/>
                    <a:pt x="122" y="86"/>
                    <a:pt x="1050" y="1"/>
                  </a:cubicBezTo>
                  <a:lnTo>
                    <a:pt x="8961" y="1"/>
                  </a:lnTo>
                  <a:cubicBezTo>
                    <a:pt x="9990" y="-16"/>
                    <a:pt x="9537" y="540"/>
                    <a:pt x="10006" y="5039"/>
                  </a:cubicBezTo>
                  <a:cubicBezTo>
                    <a:pt x="9608" y="9039"/>
                    <a:pt x="9872" y="10038"/>
                    <a:pt x="8939" y="9927"/>
                  </a:cubicBezTo>
                  <a:lnTo>
                    <a:pt x="1050" y="9972"/>
                  </a:lnTo>
                  <a:cubicBezTo>
                    <a:pt x="110" y="10230"/>
                    <a:pt x="521" y="8962"/>
                    <a:pt x="0" y="5045"/>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25000" noProof="0">
                <a:ln>
                  <a:noFill/>
                </a:ln>
                <a:solidFill>
                  <a:prstClr val="white"/>
                </a:solidFill>
                <a:effectLst/>
                <a:uLnTx/>
                <a:uFillTx/>
                <a:latin typeface="Calibri" panose="020F0502020204030204"/>
                <a:ea typeface="+mn-ea"/>
                <a:cs typeface="+mn-cs"/>
              </a:endParaRPr>
            </a:p>
          </p:txBody>
        </p:sp>
        <p:sp>
          <p:nvSpPr>
            <p:cNvPr id="47" name="#sl-pollquestion()">
              <a:extLst>
                <a:ext uri="{FF2B5EF4-FFF2-40B4-BE49-F238E27FC236}">
                  <a16:creationId xmlns:a16="http://schemas.microsoft.com/office/drawing/2014/main" id="{0B3C0AB6-E99F-4DFB-8A1B-814704AA4FC9}"/>
                </a:ext>
              </a:extLst>
            </p:cNvPr>
            <p:cNvSpPr txBox="1"/>
            <p:nvPr/>
          </p:nvSpPr>
          <p:spPr>
            <a:xfrm>
              <a:off x="1717288" y="2964701"/>
              <a:ext cx="8839255" cy="932341"/>
            </a:xfrm>
            <a:prstGeom prst="rect">
              <a:avLst/>
            </a:prstGeom>
            <a:noFill/>
          </p:spPr>
          <p:txBody>
            <a:bodyPr wrap="square" rtlCol="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Arial" panose="020B0604020202020204" pitchFamily="34" charset="0"/>
                  <a:cs typeface="Arial" panose="020B0604020202020204" pitchFamily="34" charset="0"/>
                </a:rPr>
                <a:t>Welches Amt </a:t>
              </a:r>
              <a:r>
                <a:rPr lang="en-US" sz="2400" dirty="0" err="1">
                  <a:solidFill>
                    <a:prstClr val="white"/>
                  </a:solidFill>
                  <a:latin typeface="Arial" panose="020B0604020202020204" pitchFamily="34" charset="0"/>
                  <a:cs typeface="Arial" panose="020B0604020202020204" pitchFamily="34" charset="0"/>
                </a:rPr>
                <a:t>darf</a:t>
              </a:r>
              <a:r>
                <a:rPr lang="en-US" sz="2400" dirty="0">
                  <a:solidFill>
                    <a:prstClr val="white"/>
                  </a:solidFill>
                  <a:latin typeface="Arial" panose="020B0604020202020204" pitchFamily="34" charset="0"/>
                  <a:cs typeface="Arial" panose="020B0604020202020204" pitchFamily="34" charset="0"/>
                </a:rPr>
                <a:t> in der </a:t>
              </a:r>
              <a:r>
                <a:rPr lang="en-US" sz="2400" dirty="0" err="1">
                  <a:solidFill>
                    <a:prstClr val="white"/>
                  </a:solidFill>
                  <a:latin typeface="Arial" panose="020B0604020202020204" pitchFamily="34" charset="0"/>
                  <a:cs typeface="Arial" panose="020B0604020202020204" pitchFamily="34" charset="0"/>
                </a:rPr>
                <a:t>römisch-katholischen</a:t>
              </a:r>
              <a:r>
                <a:rPr lang="en-US" sz="2400" dirty="0">
                  <a:solidFill>
                    <a:prstClr val="white"/>
                  </a:solidFill>
                  <a:latin typeface="Arial" panose="020B0604020202020204" pitchFamily="34" charset="0"/>
                  <a:cs typeface="Arial" panose="020B0604020202020204" pitchFamily="34" charset="0"/>
                </a:rPr>
                <a:t> </a:t>
              </a:r>
              <a:r>
                <a:rPr lang="en-US" sz="2400" dirty="0" err="1">
                  <a:solidFill>
                    <a:prstClr val="white"/>
                  </a:solidFill>
                  <a:latin typeface="Arial" panose="020B0604020202020204" pitchFamily="34" charset="0"/>
                  <a:cs typeface="Arial" panose="020B0604020202020204" pitchFamily="34" charset="0"/>
                </a:rPr>
                <a:t>Kirche</a:t>
              </a:r>
              <a:r>
                <a:rPr lang="en-US" sz="2400" dirty="0">
                  <a:solidFill>
                    <a:prstClr val="white"/>
                  </a:solidFill>
                  <a:latin typeface="Arial" panose="020B0604020202020204" pitchFamily="34"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prstClr val="white"/>
                  </a:solidFill>
                  <a:latin typeface="Arial" panose="020B0604020202020204" pitchFamily="34" charset="0"/>
                  <a:cs typeface="Arial" panose="020B0604020202020204" pitchFamily="34" charset="0"/>
                </a:rPr>
                <a:t>eine</a:t>
              </a:r>
              <a:r>
                <a:rPr lang="en-US" sz="2400" dirty="0">
                  <a:solidFill>
                    <a:prstClr val="white"/>
                  </a:solidFill>
                  <a:latin typeface="Arial" panose="020B0604020202020204" pitchFamily="34" charset="0"/>
                  <a:cs typeface="Arial" panose="020B0604020202020204" pitchFamily="34" charset="0"/>
                </a:rPr>
                <a:t> Frau </a:t>
              </a:r>
              <a:r>
                <a:rPr lang="en-US" sz="2400" dirty="0" err="1">
                  <a:solidFill>
                    <a:prstClr val="white"/>
                  </a:solidFill>
                  <a:latin typeface="Arial" panose="020B0604020202020204" pitchFamily="34" charset="0"/>
                  <a:cs typeface="Arial" panose="020B0604020202020204" pitchFamily="34" charset="0"/>
                </a:rPr>
                <a:t>einnehmen</a:t>
              </a:r>
              <a:r>
                <a:rPr lang="en-US" sz="2400" dirty="0">
                  <a:solidFill>
                    <a:prstClr val="white"/>
                  </a:solidFill>
                  <a:latin typeface="Arial" panose="020B0604020202020204" pitchFamily="34" charset="0"/>
                  <a:cs typeface="Arial" panose="020B0604020202020204" pitchFamily="34" charset="0"/>
                </a:rPr>
                <a:t>?</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12" name="Current Money Value">
            <a:extLst>
              <a:ext uri="{FF2B5EF4-FFF2-40B4-BE49-F238E27FC236}">
                <a16:creationId xmlns:a16="http://schemas.microsoft.com/office/drawing/2014/main" id="{F69BB7A5-CF27-44D2-A964-DF2E78088389}"/>
              </a:ext>
            </a:extLst>
          </p:cNvPr>
          <p:cNvGrpSpPr/>
          <p:nvPr/>
        </p:nvGrpSpPr>
        <p:grpSpPr>
          <a:xfrm>
            <a:off x="8618368" y="2322355"/>
            <a:ext cx="3573630" cy="347151"/>
            <a:chOff x="8618369" y="2322355"/>
            <a:chExt cx="3555791" cy="347151"/>
          </a:xfrm>
        </p:grpSpPr>
        <p:cxnSp>
          <p:nvCxnSpPr>
            <p:cNvPr id="49" name="Line">
              <a:extLst>
                <a:ext uri="{FF2B5EF4-FFF2-40B4-BE49-F238E27FC236}">
                  <a16:creationId xmlns:a16="http://schemas.microsoft.com/office/drawing/2014/main" id="{8E8A5C75-CFCA-4176-8EB0-4EB34F162D99}"/>
                </a:ext>
              </a:extLst>
            </p:cNvPr>
            <p:cNvCxnSpPr>
              <a:cxnSpLocks/>
              <a:stCxn id="48" idx="3"/>
            </p:cNvCxnSpPr>
            <p:nvPr/>
          </p:nvCxnSpPr>
          <p:spPr>
            <a:xfrm>
              <a:off x="10595809" y="2501848"/>
              <a:ext cx="157835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Background">
              <a:extLst>
                <a:ext uri="{FF2B5EF4-FFF2-40B4-BE49-F238E27FC236}">
                  <a16:creationId xmlns:a16="http://schemas.microsoft.com/office/drawing/2014/main" id="{12A54628-84A9-44CB-A81D-4C642051B35E}"/>
                </a:ext>
              </a:extLst>
            </p:cNvPr>
            <p:cNvSpPr/>
            <p:nvPr/>
          </p:nvSpPr>
          <p:spPr>
            <a:xfrm>
              <a:off x="8618369" y="2322355"/>
              <a:ext cx="1977440" cy="347151"/>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
              <a:extLst>
                <a:ext uri="{FF2B5EF4-FFF2-40B4-BE49-F238E27FC236}">
                  <a16:creationId xmlns:a16="http://schemas.microsoft.com/office/drawing/2014/main" id="{DBB8417C-BFDC-4C68-A750-8B0478B37A21}"/>
                </a:ext>
              </a:extLst>
            </p:cNvPr>
            <p:cNvSpPr txBox="1"/>
            <p:nvPr/>
          </p:nvSpPr>
          <p:spPr>
            <a:xfrm>
              <a:off x="8793584" y="2338239"/>
              <a:ext cx="1642634" cy="307777"/>
            </a:xfrm>
            <a:prstGeom prst="rect">
              <a:avLst/>
            </a:prstGeom>
            <a:noFill/>
          </p:spPr>
          <p:txBody>
            <a:bodyPr wrap="square" lIns="0" tIns="0" rIns="0" bIns="0" rtlCol="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Arial" panose="020B0604020202020204" pitchFamily="34" charset="0"/>
                </a:rPr>
                <a:t>Dechantin</a:t>
              </a:r>
              <a:endParaRPr kumimoji="0" lang="en-US" sz="2000" b="1"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Arial" panose="020B0604020202020204" pitchFamily="34" charset="0"/>
              </a:endParaRPr>
            </a:p>
          </p:txBody>
        </p:sp>
      </p:grpSp>
      <p:pic>
        <p:nvPicPr>
          <p:cNvPr id="56" name="background music">
            <a:hlinkClick r:id="" action="ppaction://media"/>
            <a:extLst>
              <a:ext uri="{FF2B5EF4-FFF2-40B4-BE49-F238E27FC236}">
                <a16:creationId xmlns:a16="http://schemas.microsoft.com/office/drawing/2014/main" id="{AE147EA1-A7B8-472A-9D67-543DB82C2846}"/>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450975" y="291865"/>
            <a:ext cx="609600" cy="609600"/>
          </a:xfrm>
          <a:prstGeom prst="rect">
            <a:avLst/>
          </a:prstGeom>
        </p:spPr>
      </p:pic>
      <p:pic>
        <p:nvPicPr>
          <p:cNvPr id="2" name="start sound">
            <a:hlinkClick r:id="" action="ppaction://media"/>
            <a:extLst>
              <a:ext uri="{FF2B5EF4-FFF2-40B4-BE49-F238E27FC236}">
                <a16:creationId xmlns:a16="http://schemas.microsoft.com/office/drawing/2014/main" id="{72A2DC58-E96C-4A38-9A9A-8BF659400E00}"/>
              </a:ext>
            </a:extLst>
          </p:cNvPr>
          <p:cNvPicPr>
            <a:picLocks noChangeAspect="1"/>
          </p:cNvPicPr>
          <p:nvPr>
            <a:audioFile r:link="rId4"/>
            <p:extLst>
              <p:ext uri="{DAA4B4D4-6D71-4841-9C94-3DE7FCFB9230}">
                <p14:media xmlns:p14="http://schemas.microsoft.com/office/powerpoint/2010/main" r:embed="rId5">
                  <p14:trim end="6694.1882"/>
                  <p14:fade out="750"/>
                </p14:media>
              </p:ext>
            </p:extLst>
          </p:nvPr>
        </p:nvPicPr>
        <p:blipFill>
          <a:blip r:embed="rId12"/>
          <a:stretch>
            <a:fillRect/>
          </a:stretch>
        </p:blipFill>
        <p:spPr>
          <a:xfrm>
            <a:off x="1348685" y="291865"/>
            <a:ext cx="609600" cy="609600"/>
          </a:xfrm>
          <a:prstGeom prst="rect">
            <a:avLst/>
          </a:prstGeom>
        </p:spPr>
      </p:pic>
      <p:pic>
        <p:nvPicPr>
          <p:cNvPr id="3" name="final answer">
            <a:hlinkClick r:id="" action="ppaction://media"/>
            <a:extLst>
              <a:ext uri="{FF2B5EF4-FFF2-40B4-BE49-F238E27FC236}">
                <a16:creationId xmlns:a16="http://schemas.microsoft.com/office/drawing/2014/main" id="{AA2899EE-0BB1-491D-B054-EA144919A739}"/>
              </a:ext>
            </a:extLst>
          </p:cNvPr>
          <p:cNvPicPr>
            <a:picLocks noChangeAspect="1"/>
          </p:cNvPicPr>
          <p:nvPr>
            <a:audioFile r:link="rId7"/>
            <p:extLst>
              <p:ext uri="{DAA4B4D4-6D71-4841-9C94-3DE7FCFB9230}">
                <p14:media xmlns:p14="http://schemas.microsoft.com/office/powerpoint/2010/main" r:embed="rId6"/>
              </p:ext>
            </p:extLst>
          </p:nvPr>
        </p:nvPicPr>
        <p:blipFill>
          <a:blip r:embed="rId12"/>
          <a:stretch>
            <a:fillRect/>
          </a:stretch>
        </p:blipFill>
        <p:spPr>
          <a:xfrm>
            <a:off x="9461500" y="1309688"/>
            <a:ext cx="304800" cy="304800"/>
          </a:xfrm>
          <a:prstGeom prst="rect">
            <a:avLst/>
          </a:prstGeom>
        </p:spPr>
      </p:pic>
      <p:pic>
        <p:nvPicPr>
          <p:cNvPr id="39" name="Grafik 38">
            <a:extLst>
              <a:ext uri="{FF2B5EF4-FFF2-40B4-BE49-F238E27FC236}">
                <a16:creationId xmlns:a16="http://schemas.microsoft.com/office/drawing/2014/main" id="{9A2421BB-7CF0-4283-A6EC-62CDE4BC1E7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86363" y="192276"/>
            <a:ext cx="2325017" cy="2325017"/>
          </a:xfrm>
          <a:prstGeom prst="rect">
            <a:avLst/>
          </a:prstGeom>
        </p:spPr>
      </p:pic>
    </p:spTree>
    <p:custDataLst>
      <p:tags r:id="rId1"/>
    </p:custDataLst>
    <p:extLst>
      <p:ext uri="{BB962C8B-B14F-4D97-AF65-F5344CB8AC3E}">
        <p14:creationId xmlns:p14="http://schemas.microsoft.com/office/powerpoint/2010/main" val="342371257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73" fill="hold"/>
                                        <p:tgtEl>
                                          <p:spTgt spid="2"/>
                                        </p:tgtEl>
                                      </p:cBhvr>
                                    </p:cmd>
                                  </p:childTnLst>
                                </p:cTn>
                              </p:par>
                              <p:par>
                                <p:cTn id="7" presetID="10" presetClass="entr" presetSubtype="0" fill="hold" nodeType="withEffect">
                                  <p:stCondLst>
                                    <p:cond delay="100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1000"/>
                                        <p:tgtEl>
                                          <p:spTgt spid="14"/>
                                        </p:tgtEl>
                                      </p:cBhvr>
                                    </p:animEffect>
                                  </p:childTnLst>
                                </p:cTn>
                              </p:par>
                              <p:par>
                                <p:cTn id="10" presetID="2" presetClass="entr" presetSubtype="2" fill="hold" nodeType="withEffect">
                                  <p:stCondLst>
                                    <p:cond delay="225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1+#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par>
                          <p:cTn id="14" fill="hold">
                            <p:stCondLst>
                              <p:cond delay="3573"/>
                            </p:stCondLst>
                            <p:childTnLst>
                              <p:par>
                                <p:cTn id="15" presetID="1" presetClass="mediacall" presetSubtype="0" fill="hold" nodeType="afterEffect">
                                  <p:stCondLst>
                                    <p:cond delay="0"/>
                                  </p:stCondLst>
                                  <p:childTnLst>
                                    <p:cmd type="call" cmd="playFrom(0.0)">
                                      <p:cBhvr>
                                        <p:cTn id="16" dur="167105" fill="hold"/>
                                        <p:tgtEl>
                                          <p:spTgt spid="56"/>
                                        </p:tgtEl>
                                      </p:cBhvr>
                                    </p:cmd>
                                  </p:childTnLst>
                                </p:cTn>
                              </p:par>
                              <p:par>
                                <p:cTn id="17" presetID="10"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10" presetClass="entr" presetSubtype="0" fill="hold" nodeType="with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fade">
                                      <p:cBhvr>
                                        <p:cTn id="22" dur="500"/>
                                        <p:tgtEl>
                                          <p:spTgt spid="54"/>
                                        </p:tgtEl>
                                      </p:cBhvr>
                                    </p:animEffect>
                                  </p:childTnLst>
                                </p:cTn>
                              </p:par>
                              <p:par>
                                <p:cTn id="23" presetID="2" presetClass="entr" presetSubtype="8" fill="hold" nodeType="withEffect">
                                  <p:stCondLst>
                                    <p:cond delay="50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0-#ppt_w/2"/>
                                          </p:val>
                                        </p:tav>
                                        <p:tav tm="100000">
                                          <p:val>
                                            <p:strVal val="#ppt_x"/>
                                          </p:val>
                                        </p:tav>
                                      </p:tavLst>
                                    </p:anim>
                                    <p:anim calcmode="lin" valueType="num">
                                      <p:cBhvr additive="base">
                                        <p:cTn id="26" dur="500" fill="hold"/>
                                        <p:tgtEl>
                                          <p:spTgt spid="4"/>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1250"/>
                                  </p:stCondLst>
                                  <p:childTnLst>
                                    <p:set>
                                      <p:cBhvr>
                                        <p:cTn id="28" dur="1" fill="hold">
                                          <p:stCondLst>
                                            <p:cond delay="0"/>
                                          </p:stCondLst>
                                        </p:cTn>
                                        <p:tgtEl>
                                          <p:spTgt spid="51"/>
                                        </p:tgtEl>
                                        <p:attrNameLst>
                                          <p:attrName>style.visibility</p:attrName>
                                        </p:attrNameLst>
                                      </p:cBhvr>
                                      <p:to>
                                        <p:strVal val="visible"/>
                                      </p:to>
                                    </p:set>
                                    <p:anim calcmode="lin" valueType="num">
                                      <p:cBhvr additive="base">
                                        <p:cTn id="29" dur="500" fill="hold"/>
                                        <p:tgtEl>
                                          <p:spTgt spid="51"/>
                                        </p:tgtEl>
                                        <p:attrNameLst>
                                          <p:attrName>ppt_x</p:attrName>
                                        </p:attrNameLst>
                                      </p:cBhvr>
                                      <p:tavLst>
                                        <p:tav tm="0">
                                          <p:val>
                                            <p:strVal val="1+#ppt_w/2"/>
                                          </p:val>
                                        </p:tav>
                                        <p:tav tm="100000">
                                          <p:val>
                                            <p:strVal val="#ppt_x"/>
                                          </p:val>
                                        </p:tav>
                                      </p:tavLst>
                                    </p:anim>
                                    <p:anim calcmode="lin" valueType="num">
                                      <p:cBhvr additive="base">
                                        <p:cTn id="30" dur="500" fill="hold"/>
                                        <p:tgtEl>
                                          <p:spTgt spid="51"/>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1250"/>
                                  </p:stCondLst>
                                  <p:childTnLst>
                                    <p:set>
                                      <p:cBhvr>
                                        <p:cTn id="32" dur="1" fill="hold">
                                          <p:stCondLst>
                                            <p:cond delay="0"/>
                                          </p:stCondLst>
                                        </p:cTn>
                                        <p:tgtEl>
                                          <p:spTgt spid="52"/>
                                        </p:tgtEl>
                                        <p:attrNameLst>
                                          <p:attrName>style.visibility</p:attrName>
                                        </p:attrNameLst>
                                      </p:cBhvr>
                                      <p:to>
                                        <p:strVal val="visible"/>
                                      </p:to>
                                    </p:set>
                                    <p:anim calcmode="lin" valueType="num">
                                      <p:cBhvr additive="base">
                                        <p:cTn id="33" dur="500" fill="hold"/>
                                        <p:tgtEl>
                                          <p:spTgt spid="52"/>
                                        </p:tgtEl>
                                        <p:attrNameLst>
                                          <p:attrName>ppt_x</p:attrName>
                                        </p:attrNameLst>
                                      </p:cBhvr>
                                      <p:tavLst>
                                        <p:tav tm="0">
                                          <p:val>
                                            <p:strVal val="1+#ppt_w/2"/>
                                          </p:val>
                                        </p:tav>
                                        <p:tav tm="100000">
                                          <p:val>
                                            <p:strVal val="#ppt_x"/>
                                          </p:val>
                                        </p:tav>
                                      </p:tavLst>
                                    </p:anim>
                                    <p:anim calcmode="lin" valueType="num">
                                      <p:cBhvr additive="base">
                                        <p:cTn id="34" dur="500" fill="hold"/>
                                        <p:tgtEl>
                                          <p:spTgt spid="52"/>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1250"/>
                                  </p:stCondLst>
                                  <p:childTnLst>
                                    <p:set>
                                      <p:cBhvr>
                                        <p:cTn id="36" dur="1" fill="hold">
                                          <p:stCondLst>
                                            <p:cond delay="0"/>
                                          </p:stCondLst>
                                        </p:cTn>
                                        <p:tgtEl>
                                          <p:spTgt spid="53"/>
                                        </p:tgtEl>
                                        <p:attrNameLst>
                                          <p:attrName>style.visibility</p:attrName>
                                        </p:attrNameLst>
                                      </p:cBhvr>
                                      <p:to>
                                        <p:strVal val="visible"/>
                                      </p:to>
                                    </p:set>
                                    <p:anim calcmode="lin" valueType="num">
                                      <p:cBhvr additive="base">
                                        <p:cTn id="37" dur="500" fill="hold"/>
                                        <p:tgtEl>
                                          <p:spTgt spid="53"/>
                                        </p:tgtEl>
                                        <p:attrNameLst>
                                          <p:attrName>ppt_x</p:attrName>
                                        </p:attrNameLst>
                                      </p:cBhvr>
                                      <p:tavLst>
                                        <p:tav tm="0">
                                          <p:val>
                                            <p:strVal val="1+#ppt_w/2"/>
                                          </p:val>
                                        </p:tav>
                                        <p:tav tm="100000">
                                          <p:val>
                                            <p:strVal val="#ppt_x"/>
                                          </p:val>
                                        </p:tav>
                                      </p:tavLst>
                                    </p:anim>
                                    <p:anim calcmode="lin" valueType="num">
                                      <p:cBhvr additive="base">
                                        <p:cTn id="38" dur="500" fill="hold"/>
                                        <p:tgtEl>
                                          <p:spTgt spid="53"/>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2000"/>
                                  </p:stCondLst>
                                  <p:childTnLst>
                                    <p:set>
                                      <p:cBhvr>
                                        <p:cTn id="40" dur="1" fill="hold">
                                          <p:stCondLst>
                                            <p:cond delay="0"/>
                                          </p:stCondLst>
                                        </p:cTn>
                                        <p:tgtEl>
                                          <p:spTgt spid="60"/>
                                        </p:tgtEl>
                                        <p:attrNameLst>
                                          <p:attrName>style.visibility</p:attrName>
                                        </p:attrNameLst>
                                      </p:cBhvr>
                                      <p:to>
                                        <p:strVal val="visible"/>
                                      </p:to>
                                    </p:set>
                                    <p:anim calcmode="lin" valueType="num">
                                      <p:cBhvr additive="base">
                                        <p:cTn id="41" dur="500" fill="hold"/>
                                        <p:tgtEl>
                                          <p:spTgt spid="60"/>
                                        </p:tgtEl>
                                        <p:attrNameLst>
                                          <p:attrName>ppt_x</p:attrName>
                                        </p:attrNameLst>
                                      </p:cBhvr>
                                      <p:tavLst>
                                        <p:tav tm="0">
                                          <p:val>
                                            <p:strVal val="0-#ppt_w/2"/>
                                          </p:val>
                                        </p:tav>
                                        <p:tav tm="100000">
                                          <p:val>
                                            <p:strVal val="#ppt_x"/>
                                          </p:val>
                                        </p:tav>
                                      </p:tavLst>
                                    </p:anim>
                                    <p:anim calcmode="lin" valueType="num">
                                      <p:cBhvr additive="base">
                                        <p:cTn id="42" dur="500" fill="hold"/>
                                        <p:tgtEl>
                                          <p:spTgt spid="60"/>
                                        </p:tgtEl>
                                        <p:attrNameLst>
                                          <p:attrName>ppt_y</p:attrName>
                                        </p:attrNameLst>
                                      </p:cBhvr>
                                      <p:tavLst>
                                        <p:tav tm="0">
                                          <p:val>
                                            <p:strVal val="#ppt_y"/>
                                          </p:val>
                                        </p:tav>
                                        <p:tav tm="100000">
                                          <p:val>
                                            <p:strVal val="#ppt_y"/>
                                          </p:val>
                                        </p:tav>
                                      </p:tavLst>
                                    </p:anim>
                                  </p:childTnLst>
                                </p:cTn>
                              </p:par>
                              <p:par>
                                <p:cTn id="43" presetID="2" presetClass="entr" presetSubtype="2" fill="hold" nodeType="withEffect">
                                  <p:stCondLst>
                                    <p:cond delay="2750"/>
                                  </p:stCondLst>
                                  <p:childTnLst>
                                    <p:set>
                                      <p:cBhvr>
                                        <p:cTn id="44" dur="1" fill="hold">
                                          <p:stCondLst>
                                            <p:cond delay="0"/>
                                          </p:stCondLst>
                                        </p:cTn>
                                        <p:tgtEl>
                                          <p:spTgt spid="55"/>
                                        </p:tgtEl>
                                        <p:attrNameLst>
                                          <p:attrName>style.visibility</p:attrName>
                                        </p:attrNameLst>
                                      </p:cBhvr>
                                      <p:to>
                                        <p:strVal val="visible"/>
                                      </p:to>
                                    </p:set>
                                    <p:anim calcmode="lin" valueType="num">
                                      <p:cBhvr additive="base">
                                        <p:cTn id="45" dur="500" fill="hold"/>
                                        <p:tgtEl>
                                          <p:spTgt spid="55"/>
                                        </p:tgtEl>
                                        <p:attrNameLst>
                                          <p:attrName>ppt_x</p:attrName>
                                        </p:attrNameLst>
                                      </p:cBhvr>
                                      <p:tavLst>
                                        <p:tav tm="0">
                                          <p:val>
                                            <p:strVal val="1+#ppt_w/2"/>
                                          </p:val>
                                        </p:tav>
                                        <p:tav tm="100000">
                                          <p:val>
                                            <p:strVal val="#ppt_x"/>
                                          </p:val>
                                        </p:tav>
                                      </p:tavLst>
                                    </p:anim>
                                    <p:anim calcmode="lin" valueType="num">
                                      <p:cBhvr additive="base">
                                        <p:cTn id="46" dur="500" fill="hold"/>
                                        <p:tgtEl>
                                          <p:spTgt spid="5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7" repeatCount="indefinite" fill="hold" display="0">
                  <p:stCondLst>
                    <p:cond delay="indefinite"/>
                  </p:stCondLst>
                  <p:endCondLst>
                    <p:cond evt="onStopAudio" delay="0">
                      <p:tgtEl>
                        <p:sldTgt/>
                      </p:tgtEl>
                    </p:cond>
                  </p:endCondLst>
                </p:cTn>
                <p:tgtEl>
                  <p:spTgt spid="56"/>
                </p:tgtEl>
              </p:cMediaNode>
            </p:audio>
            <p:audio>
              <p:cMediaNode vol="80000" showWhenStopped="0">
                <p:cTn id="48" fill="hold" display="0">
                  <p:stCondLst>
                    <p:cond delay="indefinite"/>
                  </p:stCondLst>
                  <p:endCondLst>
                    <p:cond evt="onStopAudio" delay="0">
                      <p:tgtEl>
                        <p:sldTgt/>
                      </p:tgtEl>
                    </p:cond>
                  </p:endCondLst>
                </p:cTn>
                <p:tgtEl>
                  <p:spTgt spid="2"/>
                </p:tgtEl>
              </p:cMediaNode>
            </p:audio>
            <p:audio>
              <p:cMediaNode vol="80000" showWhenStopped="0">
                <p:cTn id="49" fill="hold" display="0">
                  <p:stCondLst>
                    <p:cond delay="indefinite"/>
                  </p:stCondLst>
                  <p:endCondLst>
                    <p:cond evt="onStopAudio" delay="0">
                      <p:tgtEl>
                        <p:sldTgt/>
                      </p:tgtEl>
                    </p:cond>
                  </p:endCondLst>
                </p:cTn>
                <p:tgtEl>
                  <p:spTgt spid="3"/>
                </p:tgtEl>
              </p:cMediaNode>
            </p:audio>
            <p:seq concurrent="1" nextAc="seek">
              <p:cTn id="50" restart="whenNotActive" fill="hold" evtFilter="cancelBubble" nodeType="interactiveSeq">
                <p:stCondLst>
                  <p:cond evt="onClick" delay="0">
                    <p:tgtEl>
                      <p:spTgt spid="37"/>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88868" fill="hold"/>
                                        <p:tgtEl>
                                          <p:spTgt spid="3"/>
                                        </p:tgtEl>
                                      </p:cBhvr>
                                    </p:cmd>
                                  </p:childTnLst>
                                </p:cTn>
                              </p:par>
                              <p:par>
                                <p:cTn id="55" presetID="3" presetClass="mediacall" presetSubtype="0" fill="hold" nodeType="withEffect">
                                  <p:stCondLst>
                                    <p:cond delay="0"/>
                                  </p:stCondLst>
                                  <p:childTnLst>
                                    <p:cmd type="call" cmd="stop">
                                      <p:cBhvr>
                                        <p:cTn id="56" dur="1" fill="hold"/>
                                        <p:tgtEl>
                                          <p:spTgt spid="56"/>
                                        </p:tgtEl>
                                      </p:cBhvr>
                                    </p:cmd>
                                  </p:childTnLst>
                                </p:cTn>
                              </p:par>
                              <p:par>
                                <p:cTn id="57" presetID="1" presetClass="emph" presetSubtype="2" fill="hold" nodeType="withEffect">
                                  <p:stCondLst>
                                    <p:cond delay="0"/>
                                  </p:stCondLst>
                                  <p:childTnLst>
                                    <p:animClr clrSpc="rgb" dir="cw">
                                      <p:cBhvr>
                                        <p:cTn id="58" dur="750" fill="hold"/>
                                        <p:tgtEl>
                                          <p:spTgt spid="51"/>
                                        </p:tgtEl>
                                        <p:attrNameLst>
                                          <p:attrName>fillcolor</p:attrName>
                                        </p:attrNameLst>
                                      </p:cBhvr>
                                      <p:to>
                                        <a:schemeClr val="accent2"/>
                                      </p:to>
                                    </p:animClr>
                                    <p:set>
                                      <p:cBhvr>
                                        <p:cTn id="59" dur="750" fill="hold"/>
                                        <p:tgtEl>
                                          <p:spTgt spid="51"/>
                                        </p:tgtEl>
                                        <p:attrNameLst>
                                          <p:attrName>fill.type</p:attrName>
                                        </p:attrNameLst>
                                      </p:cBhvr>
                                      <p:to>
                                        <p:strVal val="solid"/>
                                      </p:to>
                                    </p:set>
                                    <p:set>
                                      <p:cBhvr>
                                        <p:cTn id="60" dur="750" fill="hold"/>
                                        <p:tgtEl>
                                          <p:spTgt spid="51"/>
                                        </p:tgtEl>
                                        <p:attrNameLst>
                                          <p:attrName>fill.on</p:attrName>
                                        </p:attrNameLst>
                                      </p:cBhvr>
                                      <p:to>
                                        <p:strVal val="true"/>
                                      </p:to>
                                    </p:set>
                                  </p:childTnLst>
                                </p:cTn>
                              </p:par>
                            </p:childTnLst>
                          </p:cTn>
                        </p:par>
                      </p:childTnLst>
                    </p:cTn>
                  </p:par>
                </p:childTnLst>
              </p:cTn>
              <p:nextCondLst>
                <p:cond evt="onClick" delay="0">
                  <p:tgtEl>
                    <p:spTgt spid="37"/>
                  </p:tgtEl>
                </p:cond>
              </p:nextCondLst>
            </p:seq>
          </p:childTnLst>
        </p:cTn>
      </p:par>
    </p:tnLst>
    <p:bldLst>
      <p:bldP spid="51" grpId="0" animBg="1"/>
      <p:bldP spid="52" grpId="0"/>
      <p:bldP spid="5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ackground image">
            <a:extLst>
              <a:ext uri="{FF2B5EF4-FFF2-40B4-BE49-F238E27FC236}">
                <a16:creationId xmlns:a16="http://schemas.microsoft.com/office/drawing/2014/main" id="{1230C834-D16D-47B9-8F74-29C0BF3B24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9" name="#sl-staticobject()" descr="Ein Bild, das Zeichnung enthält.&#10;&#10;Automatisch generierte Beschreibung">
            <a:extLst>
              <a:ext uri="{FF2B5EF4-FFF2-40B4-BE49-F238E27FC236}">
                <a16:creationId xmlns:a16="http://schemas.microsoft.com/office/drawing/2014/main" id="{96E638E8-D2F9-4D36-8C1A-B8BC253847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33690" y="6339900"/>
            <a:ext cx="1620186" cy="324037"/>
          </a:xfrm>
          <a:prstGeom prst="rect">
            <a:avLst/>
          </a:prstGeom>
        </p:spPr>
      </p:pic>
      <p:cxnSp>
        <p:nvCxnSpPr>
          <p:cNvPr id="54" name="Answer Line 2">
            <a:extLst>
              <a:ext uri="{FF2B5EF4-FFF2-40B4-BE49-F238E27FC236}">
                <a16:creationId xmlns:a16="http://schemas.microsoft.com/office/drawing/2014/main" id="{4B5767AD-D5A3-42E8-94D6-CC3C8423DF69}"/>
              </a:ext>
            </a:extLst>
          </p:cNvPr>
          <p:cNvCxnSpPr>
            <a:cxnSpLocks/>
          </p:cNvCxnSpPr>
          <p:nvPr/>
        </p:nvCxnSpPr>
        <p:spPr>
          <a:xfrm>
            <a:off x="2272" y="5782749"/>
            <a:ext cx="12192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5" name="Answer D">
            <a:extLst>
              <a:ext uri="{FF2B5EF4-FFF2-40B4-BE49-F238E27FC236}">
                <a16:creationId xmlns:a16="http://schemas.microsoft.com/office/drawing/2014/main" id="{63AD585E-E59E-4654-9EA7-4D03C089D3F1}"/>
              </a:ext>
            </a:extLst>
          </p:cNvPr>
          <p:cNvGrpSpPr/>
          <p:nvPr/>
        </p:nvGrpSpPr>
        <p:grpSpPr>
          <a:xfrm>
            <a:off x="6276671" y="5306896"/>
            <a:ext cx="4524162" cy="932119"/>
            <a:chOff x="1452892" y="4172004"/>
            <a:chExt cx="4524162" cy="932119"/>
          </a:xfrm>
        </p:grpSpPr>
        <p:sp>
          <p:nvSpPr>
            <p:cNvPr id="57" name="Background">
              <a:extLst>
                <a:ext uri="{FF2B5EF4-FFF2-40B4-BE49-F238E27FC236}">
                  <a16:creationId xmlns:a16="http://schemas.microsoft.com/office/drawing/2014/main" id="{36A76643-4BF8-4435-9B71-F6EE643CC045}"/>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D">
              <a:extLst>
                <a:ext uri="{FF2B5EF4-FFF2-40B4-BE49-F238E27FC236}">
                  <a16:creationId xmlns:a16="http://schemas.microsoft.com/office/drawing/2014/main" id="{8A95E103-8F66-4D64-A86B-5A8340642A19}"/>
                </a:ext>
              </a:extLst>
            </p:cNvPr>
            <p:cNvSpPr txBox="1"/>
            <p:nvPr/>
          </p:nvSpPr>
          <p:spPr>
            <a:xfrm>
              <a:off x="1717288" y="4381083"/>
              <a:ext cx="4966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D:</a:t>
              </a:r>
            </a:p>
          </p:txBody>
        </p:sp>
        <p:sp>
          <p:nvSpPr>
            <p:cNvPr id="59" name="#sl-pollanswer(3)">
              <a:extLst>
                <a:ext uri="{FF2B5EF4-FFF2-40B4-BE49-F238E27FC236}">
                  <a16:creationId xmlns:a16="http://schemas.microsoft.com/office/drawing/2014/main" id="{690873F6-EFE2-46C3-A7A3-6C2418344F6A}"/>
                </a:ext>
              </a:extLst>
            </p:cNvPr>
            <p:cNvSpPr txBox="1"/>
            <p:nvPr/>
          </p:nvSpPr>
          <p:spPr>
            <a:xfrm>
              <a:off x="2105180" y="4187793"/>
              <a:ext cx="3378818" cy="916330"/>
            </a:xfrm>
            <a:prstGeom prst="rect">
              <a:avLst/>
            </a:prstGeom>
            <a:no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Bischof*in</a:t>
              </a:r>
            </a:p>
          </p:txBody>
        </p:sp>
      </p:grpSp>
      <p:grpSp>
        <p:nvGrpSpPr>
          <p:cNvPr id="60" name="Answer C">
            <a:extLst>
              <a:ext uri="{FF2B5EF4-FFF2-40B4-BE49-F238E27FC236}">
                <a16:creationId xmlns:a16="http://schemas.microsoft.com/office/drawing/2014/main" id="{C6656839-03AB-4C47-9D6D-1723E4753444}"/>
              </a:ext>
            </a:extLst>
          </p:cNvPr>
          <p:cNvGrpSpPr/>
          <p:nvPr/>
        </p:nvGrpSpPr>
        <p:grpSpPr>
          <a:xfrm>
            <a:off x="1455164" y="5306896"/>
            <a:ext cx="4524162" cy="929685"/>
            <a:chOff x="1452892" y="4172004"/>
            <a:chExt cx="4524162" cy="929685"/>
          </a:xfrm>
        </p:grpSpPr>
        <p:sp>
          <p:nvSpPr>
            <p:cNvPr id="61" name="Background">
              <a:extLst>
                <a:ext uri="{FF2B5EF4-FFF2-40B4-BE49-F238E27FC236}">
                  <a16:creationId xmlns:a16="http://schemas.microsoft.com/office/drawing/2014/main" id="{CAF9EA78-6535-47A6-9C3D-151F26C5CB6D}"/>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C">
              <a:extLst>
                <a:ext uri="{FF2B5EF4-FFF2-40B4-BE49-F238E27FC236}">
                  <a16:creationId xmlns:a16="http://schemas.microsoft.com/office/drawing/2014/main" id="{0A42DF7F-9A81-403B-B6F2-BECB2A47D827}"/>
                </a:ext>
              </a:extLst>
            </p:cNvPr>
            <p:cNvSpPr txBox="1"/>
            <p:nvPr/>
          </p:nvSpPr>
          <p:spPr>
            <a:xfrm>
              <a:off x="1717288" y="4381083"/>
              <a:ext cx="51184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C:</a:t>
              </a:r>
            </a:p>
          </p:txBody>
        </p:sp>
        <p:sp>
          <p:nvSpPr>
            <p:cNvPr id="64" name="#sl-pollanswer(2)">
              <a:extLst>
                <a:ext uri="{FF2B5EF4-FFF2-40B4-BE49-F238E27FC236}">
                  <a16:creationId xmlns:a16="http://schemas.microsoft.com/office/drawing/2014/main" id="{985A755B-6005-4A92-9653-CCE85E8BBC24}"/>
                </a:ext>
              </a:extLst>
            </p:cNvPr>
            <p:cNvSpPr txBox="1"/>
            <p:nvPr/>
          </p:nvSpPr>
          <p:spPr>
            <a:xfrm>
              <a:off x="2163338" y="4185359"/>
              <a:ext cx="3378818" cy="916330"/>
            </a:xfrm>
            <a:prstGeom prst="rect">
              <a:avLst/>
            </a:prstGeom>
            <a:no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prstClr val="white"/>
                  </a:solidFill>
                  <a:latin typeface="Arial" panose="020B0604020202020204" pitchFamily="34" charset="0"/>
                  <a:cs typeface="Arial" panose="020B0604020202020204" pitchFamily="34" charset="0"/>
                </a:rPr>
                <a:t>Diakon</a:t>
              </a:r>
              <a:r>
                <a:rPr lang="en-US" sz="2400" dirty="0">
                  <a:solidFill>
                    <a:prstClr val="white"/>
                  </a:solidFill>
                  <a:latin typeface="Arial" panose="020B0604020202020204" pitchFamily="34" charset="0"/>
                  <a:cs typeface="Arial" panose="020B0604020202020204" pitchFamily="34" charset="0"/>
                </a:rPr>
                <a:t>*in</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cxnSp>
        <p:nvCxnSpPr>
          <p:cNvPr id="27" name="Answer Line 1">
            <a:extLst>
              <a:ext uri="{FF2B5EF4-FFF2-40B4-BE49-F238E27FC236}">
                <a16:creationId xmlns:a16="http://schemas.microsoft.com/office/drawing/2014/main" id="{4B8391AD-53B3-455B-B356-5D1B26BB9840}"/>
              </a:ext>
            </a:extLst>
          </p:cNvPr>
          <p:cNvCxnSpPr>
            <a:cxnSpLocks/>
          </p:cNvCxnSpPr>
          <p:nvPr/>
        </p:nvCxnSpPr>
        <p:spPr>
          <a:xfrm>
            <a:off x="0" y="4654534"/>
            <a:ext cx="12192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0" name="Answer B">
            <a:extLst>
              <a:ext uri="{FF2B5EF4-FFF2-40B4-BE49-F238E27FC236}">
                <a16:creationId xmlns:a16="http://schemas.microsoft.com/office/drawing/2014/main" id="{87DF6476-1EA0-4967-B884-76675F4E2440}"/>
              </a:ext>
            </a:extLst>
          </p:cNvPr>
          <p:cNvGrpSpPr/>
          <p:nvPr/>
        </p:nvGrpSpPr>
        <p:grpSpPr>
          <a:xfrm>
            <a:off x="6274399" y="4178681"/>
            <a:ext cx="4524162" cy="929685"/>
            <a:chOff x="1452892" y="4172004"/>
            <a:chExt cx="4524162" cy="929685"/>
          </a:xfrm>
        </p:grpSpPr>
        <p:sp>
          <p:nvSpPr>
            <p:cNvPr id="51" name="Background">
              <a:extLst>
                <a:ext uri="{FF2B5EF4-FFF2-40B4-BE49-F238E27FC236}">
                  <a16:creationId xmlns:a16="http://schemas.microsoft.com/office/drawing/2014/main" id="{F7D689C1-286B-42FD-85DC-C81EACAC8594}"/>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B">
              <a:extLst>
                <a:ext uri="{FF2B5EF4-FFF2-40B4-BE49-F238E27FC236}">
                  <a16:creationId xmlns:a16="http://schemas.microsoft.com/office/drawing/2014/main" id="{6D6450C5-C7F3-4402-92DB-4F89AAB195BB}"/>
                </a:ext>
              </a:extLst>
            </p:cNvPr>
            <p:cNvSpPr txBox="1"/>
            <p:nvPr/>
          </p:nvSpPr>
          <p:spPr>
            <a:xfrm>
              <a:off x="1717288" y="4381083"/>
              <a:ext cx="4966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B:</a:t>
              </a:r>
            </a:p>
          </p:txBody>
        </p:sp>
        <p:sp>
          <p:nvSpPr>
            <p:cNvPr id="53" name="#sl-pollanswer(1)">
              <a:extLst>
                <a:ext uri="{FF2B5EF4-FFF2-40B4-BE49-F238E27FC236}">
                  <a16:creationId xmlns:a16="http://schemas.microsoft.com/office/drawing/2014/main" id="{86D18980-FBAC-44DB-AE96-DB042EF3060A}"/>
                </a:ext>
              </a:extLst>
            </p:cNvPr>
            <p:cNvSpPr txBox="1"/>
            <p:nvPr/>
          </p:nvSpPr>
          <p:spPr>
            <a:xfrm>
              <a:off x="2163338" y="4185359"/>
              <a:ext cx="3378818" cy="916330"/>
            </a:xfrm>
            <a:prstGeom prst="rect">
              <a:avLst/>
            </a:prstGeom>
            <a:no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Pastor*in</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4" name="Answer A">
            <a:extLst>
              <a:ext uri="{FF2B5EF4-FFF2-40B4-BE49-F238E27FC236}">
                <a16:creationId xmlns:a16="http://schemas.microsoft.com/office/drawing/2014/main" id="{462FB440-3802-4640-95E5-7E769F1888EB}"/>
              </a:ext>
            </a:extLst>
          </p:cNvPr>
          <p:cNvGrpSpPr/>
          <p:nvPr/>
        </p:nvGrpSpPr>
        <p:grpSpPr>
          <a:xfrm>
            <a:off x="1452892" y="4178681"/>
            <a:ext cx="4524162" cy="929684"/>
            <a:chOff x="1452892" y="4172004"/>
            <a:chExt cx="4524162" cy="929684"/>
          </a:xfrm>
          <a:solidFill>
            <a:srgbClr val="92D050"/>
          </a:solidFill>
        </p:grpSpPr>
        <p:sp>
          <p:nvSpPr>
            <p:cNvPr id="20" name="Background">
              <a:extLst>
                <a:ext uri="{FF2B5EF4-FFF2-40B4-BE49-F238E27FC236}">
                  <a16:creationId xmlns:a16="http://schemas.microsoft.com/office/drawing/2014/main" id="{60B15F66-6CF0-4909-A072-4B9CA4CA08D0}"/>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A">
              <a:extLst>
                <a:ext uri="{FF2B5EF4-FFF2-40B4-BE49-F238E27FC236}">
                  <a16:creationId xmlns:a16="http://schemas.microsoft.com/office/drawing/2014/main" id="{AF0BF5BB-760B-4D01-AAEE-BEDC070EF526}"/>
                </a:ext>
              </a:extLst>
            </p:cNvPr>
            <p:cNvSpPr txBox="1"/>
            <p:nvPr/>
          </p:nvSpPr>
          <p:spPr>
            <a:xfrm>
              <a:off x="1717288" y="4381083"/>
              <a:ext cx="446049" cy="523220"/>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A:</a:t>
              </a:r>
            </a:p>
          </p:txBody>
        </p:sp>
        <p:sp>
          <p:nvSpPr>
            <p:cNvPr id="38" name="#sl-pollanswer(0)">
              <a:extLst>
                <a:ext uri="{FF2B5EF4-FFF2-40B4-BE49-F238E27FC236}">
                  <a16:creationId xmlns:a16="http://schemas.microsoft.com/office/drawing/2014/main" id="{16388FA3-C0D9-410C-BAE2-A6485A7F9BED}"/>
                </a:ext>
              </a:extLst>
            </p:cNvPr>
            <p:cNvSpPr txBox="1"/>
            <p:nvPr/>
          </p:nvSpPr>
          <p:spPr>
            <a:xfrm>
              <a:off x="2163338" y="4185359"/>
              <a:ext cx="3378818" cy="870109"/>
            </a:xfrm>
            <a:prstGeom prst="rect">
              <a:avLst/>
            </a:prstGeom>
            <a:grp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Küster*in</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14" name="Question">
            <a:extLst>
              <a:ext uri="{FF2B5EF4-FFF2-40B4-BE49-F238E27FC236}">
                <a16:creationId xmlns:a16="http://schemas.microsoft.com/office/drawing/2014/main" id="{C06F0B4B-66C1-4499-A17E-4B1853F266A4}"/>
              </a:ext>
            </a:extLst>
          </p:cNvPr>
          <p:cNvGrpSpPr/>
          <p:nvPr/>
        </p:nvGrpSpPr>
        <p:grpSpPr>
          <a:xfrm>
            <a:off x="0" y="2860778"/>
            <a:ext cx="12192000" cy="1136407"/>
            <a:chOff x="0" y="2860778"/>
            <a:chExt cx="12192000" cy="1136407"/>
          </a:xfrm>
        </p:grpSpPr>
        <p:cxnSp>
          <p:nvCxnSpPr>
            <p:cNvPr id="26" name="Line">
              <a:extLst>
                <a:ext uri="{FF2B5EF4-FFF2-40B4-BE49-F238E27FC236}">
                  <a16:creationId xmlns:a16="http://schemas.microsoft.com/office/drawing/2014/main" id="{D9A9127F-6A62-4E1D-BA5E-8DF80971DDEE}"/>
                </a:ext>
              </a:extLst>
            </p:cNvPr>
            <p:cNvCxnSpPr>
              <a:cxnSpLocks/>
            </p:cNvCxnSpPr>
            <p:nvPr/>
          </p:nvCxnSpPr>
          <p:spPr>
            <a:xfrm flipV="1">
              <a:off x="0" y="3429000"/>
              <a:ext cx="12192000" cy="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Background">
              <a:extLst>
                <a:ext uri="{FF2B5EF4-FFF2-40B4-BE49-F238E27FC236}">
                  <a16:creationId xmlns:a16="http://schemas.microsoft.com/office/drawing/2014/main" id="{72609FCE-9B2B-431D-A22F-C9C6C2B3DE82}"/>
                </a:ext>
              </a:extLst>
            </p:cNvPr>
            <p:cNvSpPr/>
            <p:nvPr/>
          </p:nvSpPr>
          <p:spPr>
            <a:xfrm>
              <a:off x="1452892" y="2860778"/>
              <a:ext cx="9342799" cy="1136407"/>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473"/>
                <a:gd name="connsiteY0" fmla="*/ 4868 h 9998"/>
                <a:gd name="connsiteX1" fmla="*/ 999 w 9473"/>
                <a:gd name="connsiteY1" fmla="*/ 1 h 9998"/>
                <a:gd name="connsiteX2" fmla="*/ 8015 w 9473"/>
                <a:gd name="connsiteY2" fmla="*/ 1 h 9998"/>
                <a:gd name="connsiteX3" fmla="*/ 9473 w 9473"/>
                <a:gd name="connsiteY3" fmla="*/ 5286 h 9998"/>
                <a:gd name="connsiteX4" fmla="*/ 7996 w 9473"/>
                <a:gd name="connsiteY4" fmla="*/ 9941 h 9998"/>
                <a:gd name="connsiteX5" fmla="*/ 999 w 9473"/>
                <a:gd name="connsiteY5" fmla="*/ 9986 h 9998"/>
                <a:gd name="connsiteX6" fmla="*/ 0 w 9473"/>
                <a:gd name="connsiteY6" fmla="*/ 4868 h 9998"/>
                <a:gd name="connsiteX0" fmla="*/ 0 w 10000"/>
                <a:gd name="connsiteY0" fmla="*/ 4869 h 10000"/>
                <a:gd name="connsiteX1" fmla="*/ 1055 w 10000"/>
                <a:gd name="connsiteY1" fmla="*/ 1 h 10000"/>
                <a:gd name="connsiteX2" fmla="*/ 8461 w 10000"/>
                <a:gd name="connsiteY2" fmla="*/ 1 h 10000"/>
                <a:gd name="connsiteX3" fmla="*/ 10000 w 10000"/>
                <a:gd name="connsiteY3" fmla="*/ 5287 h 10000"/>
                <a:gd name="connsiteX4" fmla="*/ 8441 w 10000"/>
                <a:gd name="connsiteY4" fmla="*/ 9943 h 10000"/>
                <a:gd name="connsiteX5" fmla="*/ 1055 w 10000"/>
                <a:gd name="connsiteY5" fmla="*/ 9988 h 10000"/>
                <a:gd name="connsiteX6" fmla="*/ 0 w 10000"/>
                <a:gd name="connsiteY6" fmla="*/ 4869 h 10000"/>
                <a:gd name="connsiteX0" fmla="*/ 0 w 10000"/>
                <a:gd name="connsiteY0" fmla="*/ 4869 h 10022"/>
                <a:gd name="connsiteX1" fmla="*/ 1055 w 10000"/>
                <a:gd name="connsiteY1" fmla="*/ 1 h 10022"/>
                <a:gd name="connsiteX2" fmla="*/ 8461 w 10000"/>
                <a:gd name="connsiteY2" fmla="*/ 1 h 10022"/>
                <a:gd name="connsiteX3" fmla="*/ 10000 w 10000"/>
                <a:gd name="connsiteY3" fmla="*/ 5287 h 10022"/>
                <a:gd name="connsiteX4" fmla="*/ 8441 w 10000"/>
                <a:gd name="connsiteY4" fmla="*/ 9943 h 10022"/>
                <a:gd name="connsiteX5" fmla="*/ 1055 w 10000"/>
                <a:gd name="connsiteY5" fmla="*/ 9988 h 10022"/>
                <a:gd name="connsiteX6" fmla="*/ 0 w 10000"/>
                <a:gd name="connsiteY6" fmla="*/ 4869 h 10022"/>
                <a:gd name="connsiteX0" fmla="*/ 0 w 10000"/>
                <a:gd name="connsiteY0" fmla="*/ 4869 h 10016"/>
                <a:gd name="connsiteX1" fmla="*/ 1055 w 10000"/>
                <a:gd name="connsiteY1" fmla="*/ 1 h 10016"/>
                <a:gd name="connsiteX2" fmla="*/ 8461 w 10000"/>
                <a:gd name="connsiteY2" fmla="*/ 1 h 10016"/>
                <a:gd name="connsiteX3" fmla="*/ 10000 w 10000"/>
                <a:gd name="connsiteY3" fmla="*/ 5287 h 10016"/>
                <a:gd name="connsiteX4" fmla="*/ 8441 w 10000"/>
                <a:gd name="connsiteY4" fmla="*/ 9943 h 10016"/>
                <a:gd name="connsiteX5" fmla="*/ 1055 w 10000"/>
                <a:gd name="connsiteY5" fmla="*/ 9988 h 10016"/>
                <a:gd name="connsiteX6" fmla="*/ 0 w 10000"/>
                <a:gd name="connsiteY6" fmla="*/ 4869 h 10016"/>
                <a:gd name="connsiteX0" fmla="*/ 0 w 9362"/>
                <a:gd name="connsiteY0" fmla="*/ 4869 h 10016"/>
                <a:gd name="connsiteX1" fmla="*/ 1055 w 9362"/>
                <a:gd name="connsiteY1" fmla="*/ 1 h 10016"/>
                <a:gd name="connsiteX2" fmla="*/ 8461 w 9362"/>
                <a:gd name="connsiteY2" fmla="*/ 1 h 10016"/>
                <a:gd name="connsiteX3" fmla="*/ 9362 w 9362"/>
                <a:gd name="connsiteY3" fmla="*/ 5454 h 10016"/>
                <a:gd name="connsiteX4" fmla="*/ 8441 w 9362"/>
                <a:gd name="connsiteY4" fmla="*/ 9943 h 10016"/>
                <a:gd name="connsiteX5" fmla="*/ 1055 w 9362"/>
                <a:gd name="connsiteY5" fmla="*/ 9988 h 10016"/>
                <a:gd name="connsiteX6" fmla="*/ 0 w 9362"/>
                <a:gd name="connsiteY6" fmla="*/ 4869 h 10016"/>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445 h 10000"/>
                <a:gd name="connsiteX4" fmla="*/ 9016 w 10087"/>
                <a:gd name="connsiteY4" fmla="*/ 9927 h 10000"/>
                <a:gd name="connsiteX5" fmla="*/ 1127 w 10087"/>
                <a:gd name="connsiteY5" fmla="*/ 9972 h 10000"/>
                <a:gd name="connsiteX6" fmla="*/ 0 w 10087"/>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445 h 10000"/>
                <a:gd name="connsiteX4" fmla="*/ 9016 w 10087"/>
                <a:gd name="connsiteY4" fmla="*/ 9927 h 10000"/>
                <a:gd name="connsiteX5" fmla="*/ 1127 w 10087"/>
                <a:gd name="connsiteY5" fmla="*/ 9972 h 10000"/>
                <a:gd name="connsiteX6" fmla="*/ 0 w 10087"/>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445 h 10000"/>
                <a:gd name="connsiteX4" fmla="*/ 9016 w 10087"/>
                <a:gd name="connsiteY4" fmla="*/ 9927 h 10000"/>
                <a:gd name="connsiteX5" fmla="*/ 1127 w 10087"/>
                <a:gd name="connsiteY5" fmla="*/ 9972 h 10000"/>
                <a:gd name="connsiteX6" fmla="*/ 0 w 10087"/>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362 h 10000"/>
                <a:gd name="connsiteX4" fmla="*/ 9016 w 10087"/>
                <a:gd name="connsiteY4" fmla="*/ 9927 h 10000"/>
                <a:gd name="connsiteX5" fmla="*/ 1127 w 10087"/>
                <a:gd name="connsiteY5" fmla="*/ 9972 h 10000"/>
                <a:gd name="connsiteX6" fmla="*/ 0 w 10087"/>
                <a:gd name="connsiteY6" fmla="*/ 4861 h 10000"/>
                <a:gd name="connsiteX0" fmla="*/ 0 w 10083"/>
                <a:gd name="connsiteY0" fmla="*/ 4861 h 10000"/>
                <a:gd name="connsiteX1" fmla="*/ 1127 w 10083"/>
                <a:gd name="connsiteY1" fmla="*/ 1 h 10000"/>
                <a:gd name="connsiteX2" fmla="*/ 9038 w 10083"/>
                <a:gd name="connsiteY2" fmla="*/ 1 h 10000"/>
                <a:gd name="connsiteX3" fmla="*/ 10083 w 10083"/>
                <a:gd name="connsiteY3" fmla="*/ 5039 h 10000"/>
                <a:gd name="connsiteX4" fmla="*/ 9016 w 10083"/>
                <a:gd name="connsiteY4" fmla="*/ 9927 h 10000"/>
                <a:gd name="connsiteX5" fmla="*/ 1127 w 10083"/>
                <a:gd name="connsiteY5" fmla="*/ 9972 h 10000"/>
                <a:gd name="connsiteX6" fmla="*/ 0 w 10083"/>
                <a:gd name="connsiteY6" fmla="*/ 4861 h 10000"/>
                <a:gd name="connsiteX0" fmla="*/ 0 w 10072"/>
                <a:gd name="connsiteY0" fmla="*/ 5076 h 10004"/>
                <a:gd name="connsiteX1" fmla="*/ 1116 w 10072"/>
                <a:gd name="connsiteY1" fmla="*/ 1 h 10004"/>
                <a:gd name="connsiteX2" fmla="*/ 9027 w 10072"/>
                <a:gd name="connsiteY2" fmla="*/ 1 h 10004"/>
                <a:gd name="connsiteX3" fmla="*/ 10072 w 10072"/>
                <a:gd name="connsiteY3" fmla="*/ 5039 h 10004"/>
                <a:gd name="connsiteX4" fmla="*/ 9005 w 10072"/>
                <a:gd name="connsiteY4" fmla="*/ 9927 h 10004"/>
                <a:gd name="connsiteX5" fmla="*/ 1116 w 10072"/>
                <a:gd name="connsiteY5" fmla="*/ 9972 h 10004"/>
                <a:gd name="connsiteX6" fmla="*/ 0 w 10072"/>
                <a:gd name="connsiteY6" fmla="*/ 5076 h 10004"/>
                <a:gd name="connsiteX0" fmla="*/ 0 w 10083"/>
                <a:gd name="connsiteY0" fmla="*/ 5004 h 10003"/>
                <a:gd name="connsiteX1" fmla="*/ 1127 w 10083"/>
                <a:gd name="connsiteY1" fmla="*/ 1 h 10003"/>
                <a:gd name="connsiteX2" fmla="*/ 9038 w 10083"/>
                <a:gd name="connsiteY2" fmla="*/ 1 h 10003"/>
                <a:gd name="connsiteX3" fmla="*/ 10083 w 10083"/>
                <a:gd name="connsiteY3" fmla="*/ 5039 h 10003"/>
                <a:gd name="connsiteX4" fmla="*/ 9016 w 10083"/>
                <a:gd name="connsiteY4" fmla="*/ 9927 h 10003"/>
                <a:gd name="connsiteX5" fmla="*/ 1127 w 10083"/>
                <a:gd name="connsiteY5" fmla="*/ 9972 h 10003"/>
                <a:gd name="connsiteX6" fmla="*/ 0 w 10083"/>
                <a:gd name="connsiteY6" fmla="*/ 5004 h 10003"/>
                <a:gd name="connsiteX0" fmla="*/ 0 w 10003"/>
                <a:gd name="connsiteY0" fmla="*/ 5281 h 10009"/>
                <a:gd name="connsiteX1" fmla="*/ 1047 w 10003"/>
                <a:gd name="connsiteY1" fmla="*/ 1 h 10009"/>
                <a:gd name="connsiteX2" fmla="*/ 8958 w 10003"/>
                <a:gd name="connsiteY2" fmla="*/ 1 h 10009"/>
                <a:gd name="connsiteX3" fmla="*/ 10003 w 10003"/>
                <a:gd name="connsiteY3" fmla="*/ 5039 h 10009"/>
                <a:gd name="connsiteX4" fmla="*/ 8936 w 10003"/>
                <a:gd name="connsiteY4" fmla="*/ 9927 h 10009"/>
                <a:gd name="connsiteX5" fmla="*/ 1047 w 10003"/>
                <a:gd name="connsiteY5" fmla="*/ 9972 h 10009"/>
                <a:gd name="connsiteX6" fmla="*/ 0 w 10003"/>
                <a:gd name="connsiteY6" fmla="*/ 5281 h 10009"/>
                <a:gd name="connsiteX0" fmla="*/ 0 w 10003"/>
                <a:gd name="connsiteY0" fmla="*/ 5142 h 10006"/>
                <a:gd name="connsiteX1" fmla="*/ 1047 w 10003"/>
                <a:gd name="connsiteY1" fmla="*/ 1 h 10006"/>
                <a:gd name="connsiteX2" fmla="*/ 8958 w 10003"/>
                <a:gd name="connsiteY2" fmla="*/ 1 h 10006"/>
                <a:gd name="connsiteX3" fmla="*/ 10003 w 10003"/>
                <a:gd name="connsiteY3" fmla="*/ 5039 h 10006"/>
                <a:gd name="connsiteX4" fmla="*/ 8936 w 10003"/>
                <a:gd name="connsiteY4" fmla="*/ 9927 h 10006"/>
                <a:gd name="connsiteX5" fmla="*/ 1047 w 10003"/>
                <a:gd name="connsiteY5" fmla="*/ 9972 h 10006"/>
                <a:gd name="connsiteX6" fmla="*/ 0 w 10003"/>
                <a:gd name="connsiteY6" fmla="*/ 5142 h 10006"/>
                <a:gd name="connsiteX0" fmla="*/ 0 w 10000"/>
                <a:gd name="connsiteY0" fmla="*/ 4893 h 10001"/>
                <a:gd name="connsiteX1" fmla="*/ 1044 w 10000"/>
                <a:gd name="connsiteY1" fmla="*/ 1 h 10001"/>
                <a:gd name="connsiteX2" fmla="*/ 8955 w 10000"/>
                <a:gd name="connsiteY2" fmla="*/ 1 h 10001"/>
                <a:gd name="connsiteX3" fmla="*/ 10000 w 10000"/>
                <a:gd name="connsiteY3" fmla="*/ 5039 h 10001"/>
                <a:gd name="connsiteX4" fmla="*/ 8933 w 10000"/>
                <a:gd name="connsiteY4" fmla="*/ 9927 h 10001"/>
                <a:gd name="connsiteX5" fmla="*/ 1044 w 10000"/>
                <a:gd name="connsiteY5" fmla="*/ 9972 h 10001"/>
                <a:gd name="connsiteX6" fmla="*/ 0 w 10000"/>
                <a:gd name="connsiteY6" fmla="*/ 4893 h 10001"/>
                <a:gd name="connsiteX0" fmla="*/ 0 w 10000"/>
                <a:gd name="connsiteY0" fmla="*/ 5018 h 10003"/>
                <a:gd name="connsiteX1" fmla="*/ 1044 w 10000"/>
                <a:gd name="connsiteY1" fmla="*/ 1 h 10003"/>
                <a:gd name="connsiteX2" fmla="*/ 8955 w 10000"/>
                <a:gd name="connsiteY2" fmla="*/ 1 h 10003"/>
                <a:gd name="connsiteX3" fmla="*/ 10000 w 10000"/>
                <a:gd name="connsiteY3" fmla="*/ 5039 h 10003"/>
                <a:gd name="connsiteX4" fmla="*/ 8933 w 10000"/>
                <a:gd name="connsiteY4" fmla="*/ 9927 h 10003"/>
                <a:gd name="connsiteX5" fmla="*/ 1044 w 10000"/>
                <a:gd name="connsiteY5" fmla="*/ 9972 h 10003"/>
                <a:gd name="connsiteX6" fmla="*/ 0 w 10000"/>
                <a:gd name="connsiteY6" fmla="*/ 5018 h 10003"/>
                <a:gd name="connsiteX0" fmla="*/ 0 w 10006"/>
                <a:gd name="connsiteY0" fmla="*/ 5045 h 10004"/>
                <a:gd name="connsiteX1" fmla="*/ 1050 w 10006"/>
                <a:gd name="connsiteY1" fmla="*/ 1 h 10004"/>
                <a:gd name="connsiteX2" fmla="*/ 8961 w 10006"/>
                <a:gd name="connsiteY2" fmla="*/ 1 h 10004"/>
                <a:gd name="connsiteX3" fmla="*/ 10006 w 10006"/>
                <a:gd name="connsiteY3" fmla="*/ 5039 h 10004"/>
                <a:gd name="connsiteX4" fmla="*/ 8939 w 10006"/>
                <a:gd name="connsiteY4" fmla="*/ 9927 h 10004"/>
                <a:gd name="connsiteX5" fmla="*/ 1050 w 10006"/>
                <a:gd name="connsiteY5" fmla="*/ 9972 h 10004"/>
                <a:gd name="connsiteX6" fmla="*/ 0 w 10006"/>
                <a:gd name="connsiteY6" fmla="*/ 5045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6" h="10004">
                  <a:moveTo>
                    <a:pt x="0" y="5045"/>
                  </a:moveTo>
                  <a:cubicBezTo>
                    <a:pt x="513" y="1631"/>
                    <a:pt x="122" y="86"/>
                    <a:pt x="1050" y="1"/>
                  </a:cubicBezTo>
                  <a:lnTo>
                    <a:pt x="8961" y="1"/>
                  </a:lnTo>
                  <a:cubicBezTo>
                    <a:pt x="9990" y="-16"/>
                    <a:pt x="9537" y="540"/>
                    <a:pt x="10006" y="5039"/>
                  </a:cubicBezTo>
                  <a:cubicBezTo>
                    <a:pt x="9608" y="9039"/>
                    <a:pt x="9872" y="10038"/>
                    <a:pt x="8939" y="9927"/>
                  </a:cubicBezTo>
                  <a:lnTo>
                    <a:pt x="1050" y="9972"/>
                  </a:lnTo>
                  <a:cubicBezTo>
                    <a:pt x="110" y="10230"/>
                    <a:pt x="521" y="8962"/>
                    <a:pt x="0" y="5045"/>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25000" noProof="0">
                <a:ln>
                  <a:noFill/>
                </a:ln>
                <a:solidFill>
                  <a:prstClr val="white"/>
                </a:solidFill>
                <a:effectLst/>
                <a:uLnTx/>
                <a:uFillTx/>
                <a:latin typeface="Calibri" panose="020F0502020204030204"/>
                <a:ea typeface="+mn-ea"/>
                <a:cs typeface="+mn-cs"/>
              </a:endParaRPr>
            </a:p>
          </p:txBody>
        </p:sp>
        <p:sp>
          <p:nvSpPr>
            <p:cNvPr id="47" name="#sl-pollquestion()">
              <a:extLst>
                <a:ext uri="{FF2B5EF4-FFF2-40B4-BE49-F238E27FC236}">
                  <a16:creationId xmlns:a16="http://schemas.microsoft.com/office/drawing/2014/main" id="{0B3C0AB6-E99F-4DFB-8A1B-814704AA4FC9}"/>
                </a:ext>
              </a:extLst>
            </p:cNvPr>
            <p:cNvSpPr txBox="1"/>
            <p:nvPr/>
          </p:nvSpPr>
          <p:spPr>
            <a:xfrm>
              <a:off x="1717288" y="2964701"/>
              <a:ext cx="8839255" cy="932341"/>
            </a:xfrm>
            <a:prstGeom prst="rect">
              <a:avLst/>
            </a:prstGeom>
            <a:noFill/>
          </p:spPr>
          <p:txBody>
            <a:bodyPr wrap="square" rtlCol="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Arial" panose="020B0604020202020204" pitchFamily="34" charset="0"/>
                  <a:cs typeface="Arial" panose="020B0604020202020204" pitchFamily="34" charset="0"/>
                </a:rPr>
                <a:t>Welches Amt </a:t>
              </a:r>
              <a:r>
                <a:rPr lang="en-US" sz="2400" dirty="0" err="1">
                  <a:solidFill>
                    <a:prstClr val="white"/>
                  </a:solidFill>
                  <a:latin typeface="Arial" panose="020B0604020202020204" pitchFamily="34" charset="0"/>
                  <a:cs typeface="Arial" panose="020B0604020202020204" pitchFamily="34" charset="0"/>
                </a:rPr>
                <a:t>darf</a:t>
              </a:r>
              <a:r>
                <a:rPr lang="en-US" sz="2400" dirty="0">
                  <a:solidFill>
                    <a:prstClr val="white"/>
                  </a:solidFill>
                  <a:latin typeface="Arial" panose="020B0604020202020204" pitchFamily="34" charset="0"/>
                  <a:cs typeface="Arial" panose="020B0604020202020204" pitchFamily="34" charset="0"/>
                </a:rPr>
                <a:t> in der </a:t>
              </a:r>
              <a:r>
                <a:rPr lang="en-US" sz="2400" dirty="0" err="1">
                  <a:solidFill>
                    <a:prstClr val="white"/>
                  </a:solidFill>
                  <a:latin typeface="Arial" panose="020B0604020202020204" pitchFamily="34" charset="0"/>
                  <a:cs typeface="Arial" panose="020B0604020202020204" pitchFamily="34" charset="0"/>
                </a:rPr>
                <a:t>römisch-katholischen</a:t>
              </a:r>
              <a:r>
                <a:rPr lang="en-US" sz="2400" dirty="0">
                  <a:solidFill>
                    <a:prstClr val="white"/>
                  </a:solidFill>
                  <a:latin typeface="Arial" panose="020B0604020202020204" pitchFamily="34" charset="0"/>
                  <a:cs typeface="Arial" panose="020B0604020202020204" pitchFamily="34" charset="0"/>
                </a:rPr>
                <a:t> </a:t>
              </a:r>
              <a:r>
                <a:rPr lang="en-US" sz="2400" dirty="0" err="1">
                  <a:solidFill>
                    <a:prstClr val="white"/>
                  </a:solidFill>
                  <a:latin typeface="Arial" panose="020B0604020202020204" pitchFamily="34" charset="0"/>
                  <a:cs typeface="Arial" panose="020B0604020202020204" pitchFamily="34" charset="0"/>
                </a:rPr>
                <a:t>Kirche</a:t>
              </a:r>
              <a:r>
                <a:rPr lang="en-US" sz="2400" dirty="0">
                  <a:solidFill>
                    <a:prstClr val="white"/>
                  </a:solidFill>
                  <a:latin typeface="Arial" panose="020B0604020202020204" pitchFamily="34"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prstClr val="white"/>
                  </a:solidFill>
                  <a:latin typeface="Arial" panose="020B0604020202020204" pitchFamily="34" charset="0"/>
                  <a:cs typeface="Arial" panose="020B0604020202020204" pitchFamily="34" charset="0"/>
                </a:rPr>
                <a:t>eine</a:t>
              </a:r>
              <a:r>
                <a:rPr lang="en-US" sz="2400" dirty="0">
                  <a:solidFill>
                    <a:prstClr val="white"/>
                  </a:solidFill>
                  <a:latin typeface="Arial" panose="020B0604020202020204" pitchFamily="34" charset="0"/>
                  <a:cs typeface="Arial" panose="020B0604020202020204" pitchFamily="34" charset="0"/>
                </a:rPr>
                <a:t> Frau </a:t>
              </a:r>
              <a:r>
                <a:rPr lang="en-US" sz="2400" dirty="0" err="1">
                  <a:solidFill>
                    <a:prstClr val="white"/>
                  </a:solidFill>
                  <a:latin typeface="Arial" panose="020B0604020202020204" pitchFamily="34" charset="0"/>
                  <a:cs typeface="Arial" panose="020B0604020202020204" pitchFamily="34" charset="0"/>
                </a:rPr>
                <a:t>einnehmen</a:t>
              </a:r>
              <a:r>
                <a:rPr lang="en-US" sz="2400" dirty="0">
                  <a:solidFill>
                    <a:prstClr val="white"/>
                  </a:solidFill>
                  <a:latin typeface="Arial" panose="020B0604020202020204" pitchFamily="34" charset="0"/>
                  <a:cs typeface="Arial" panose="020B0604020202020204" pitchFamily="34" charset="0"/>
                </a:rPr>
                <a:t>?</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12" name="Current Money Value">
            <a:extLst>
              <a:ext uri="{FF2B5EF4-FFF2-40B4-BE49-F238E27FC236}">
                <a16:creationId xmlns:a16="http://schemas.microsoft.com/office/drawing/2014/main" id="{F69BB7A5-CF27-44D2-A964-DF2E78088389}"/>
              </a:ext>
            </a:extLst>
          </p:cNvPr>
          <p:cNvGrpSpPr/>
          <p:nvPr/>
        </p:nvGrpSpPr>
        <p:grpSpPr>
          <a:xfrm>
            <a:off x="8618368" y="2322355"/>
            <a:ext cx="3573630" cy="347151"/>
            <a:chOff x="8618369" y="2322355"/>
            <a:chExt cx="3555791" cy="347151"/>
          </a:xfrm>
        </p:grpSpPr>
        <p:cxnSp>
          <p:nvCxnSpPr>
            <p:cNvPr id="49" name="Line">
              <a:extLst>
                <a:ext uri="{FF2B5EF4-FFF2-40B4-BE49-F238E27FC236}">
                  <a16:creationId xmlns:a16="http://schemas.microsoft.com/office/drawing/2014/main" id="{8E8A5C75-CFCA-4176-8EB0-4EB34F162D99}"/>
                </a:ext>
              </a:extLst>
            </p:cNvPr>
            <p:cNvCxnSpPr>
              <a:cxnSpLocks/>
              <a:stCxn id="48" idx="3"/>
            </p:cNvCxnSpPr>
            <p:nvPr/>
          </p:nvCxnSpPr>
          <p:spPr>
            <a:xfrm>
              <a:off x="10595809" y="2501848"/>
              <a:ext cx="157835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Background">
              <a:extLst>
                <a:ext uri="{FF2B5EF4-FFF2-40B4-BE49-F238E27FC236}">
                  <a16:creationId xmlns:a16="http://schemas.microsoft.com/office/drawing/2014/main" id="{12A54628-84A9-44CB-A81D-4C642051B35E}"/>
                </a:ext>
              </a:extLst>
            </p:cNvPr>
            <p:cNvSpPr/>
            <p:nvPr/>
          </p:nvSpPr>
          <p:spPr>
            <a:xfrm>
              <a:off x="8618369" y="2322355"/>
              <a:ext cx="1977440" cy="347151"/>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
              <a:extLst>
                <a:ext uri="{FF2B5EF4-FFF2-40B4-BE49-F238E27FC236}">
                  <a16:creationId xmlns:a16="http://schemas.microsoft.com/office/drawing/2014/main" id="{DBB8417C-BFDC-4C68-A750-8B0478B37A21}"/>
                </a:ext>
              </a:extLst>
            </p:cNvPr>
            <p:cNvSpPr txBox="1"/>
            <p:nvPr/>
          </p:nvSpPr>
          <p:spPr>
            <a:xfrm>
              <a:off x="8793584" y="2338239"/>
              <a:ext cx="1642634" cy="307777"/>
            </a:xfrm>
            <a:prstGeom prst="rect">
              <a:avLst/>
            </a:prstGeom>
            <a:noFill/>
          </p:spPr>
          <p:txBody>
            <a:bodyPr wrap="square" lIns="0" tIns="0" rIns="0" bIns="0" rtlCol="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000" b="1" dirty="0">
                  <a:solidFill>
                    <a:prstClr val="white"/>
                  </a:solidFill>
                  <a:latin typeface="Avenir Next LT Pro" panose="020B0504020202020204" pitchFamily="34" charset="0"/>
                  <a:cs typeface="Arial" panose="020B0604020202020204" pitchFamily="34" charset="0"/>
                </a:rPr>
                <a:t>Dechantin</a:t>
              </a:r>
              <a:endParaRPr kumimoji="0" lang="en-US" sz="2000" b="1"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Arial" panose="020B0604020202020204" pitchFamily="34" charset="0"/>
              </a:endParaRPr>
            </a:p>
          </p:txBody>
        </p:sp>
      </p:grpSp>
      <p:pic>
        <p:nvPicPr>
          <p:cNvPr id="34" name="correct answer">
            <a:hlinkClick r:id="" action="ppaction://media"/>
            <a:extLst>
              <a:ext uri="{FF2B5EF4-FFF2-40B4-BE49-F238E27FC236}">
                <a16:creationId xmlns:a16="http://schemas.microsoft.com/office/drawing/2014/main" id="{D543C744-B988-423B-A5E0-4DCC28B5B61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318498" y="192768"/>
            <a:ext cx="609600" cy="609600"/>
          </a:xfrm>
          <a:prstGeom prst="rect">
            <a:avLst/>
          </a:prstGeom>
        </p:spPr>
      </p:pic>
      <p:pic>
        <p:nvPicPr>
          <p:cNvPr id="32" name="Grafik 31">
            <a:extLst>
              <a:ext uri="{FF2B5EF4-FFF2-40B4-BE49-F238E27FC236}">
                <a16:creationId xmlns:a16="http://schemas.microsoft.com/office/drawing/2014/main" id="{8BD7E6DD-3A13-48CE-81AB-2F178897CA9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86363" y="192276"/>
            <a:ext cx="2325017" cy="2325017"/>
          </a:xfrm>
          <a:prstGeom prst="rect">
            <a:avLst/>
          </a:prstGeom>
        </p:spPr>
      </p:pic>
    </p:spTree>
    <p:custDataLst>
      <p:tags r:id="rId1"/>
    </p:custDataLst>
    <p:extLst>
      <p:ext uri="{BB962C8B-B14F-4D97-AF65-F5344CB8AC3E}">
        <p14:creationId xmlns:p14="http://schemas.microsoft.com/office/powerpoint/2010/main" val="1582398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06"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Background">
            <a:extLst>
              <a:ext uri="{FF2B5EF4-FFF2-40B4-BE49-F238E27FC236}">
                <a16:creationId xmlns:a16="http://schemas.microsoft.com/office/drawing/2014/main" id="{8F212C43-53C1-42D8-A539-45C02A0CAA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4" y="0"/>
            <a:ext cx="12192000" cy="6858000"/>
          </a:xfrm>
          <a:prstGeom prst="rect">
            <a:avLst/>
          </a:prstGeom>
        </p:spPr>
      </p:pic>
      <p:pic>
        <p:nvPicPr>
          <p:cNvPr id="21" name="SL Logo" descr="Ein Bild, das Zeichnung enthält.&#10;&#10;Automatisch generierte Beschreibung">
            <a:extLst>
              <a:ext uri="{FF2B5EF4-FFF2-40B4-BE49-F238E27FC236}">
                <a16:creationId xmlns:a16="http://schemas.microsoft.com/office/drawing/2014/main" id="{B14EA97D-AD57-45CD-A7B3-501F4005B4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33690" y="6339900"/>
            <a:ext cx="1620186" cy="324037"/>
          </a:xfrm>
          <a:prstGeom prst="rect">
            <a:avLst/>
          </a:prstGeom>
        </p:spPr>
      </p:pic>
      <p:sp>
        <p:nvSpPr>
          <p:cNvPr id="24" name="Auswahl" hidden="1">
            <a:extLst>
              <a:ext uri="{FF2B5EF4-FFF2-40B4-BE49-F238E27FC236}">
                <a16:creationId xmlns:a16="http://schemas.microsoft.com/office/drawing/2014/main" id="{BBCF988A-F59E-4D9E-BA5C-1F444E190200}"/>
              </a:ext>
            </a:extLst>
          </p:cNvPr>
          <p:cNvSpPr/>
          <p:nvPr/>
        </p:nvSpPr>
        <p:spPr>
          <a:xfrm>
            <a:off x="4747549" y="5469331"/>
            <a:ext cx="2696901" cy="347150"/>
          </a:xfrm>
          <a:prstGeom prst="roundRect">
            <a:avLst/>
          </a:prstGeom>
          <a:noFill/>
          <a:ln>
            <a:solidFill>
              <a:schemeClr val="bg1"/>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Question fininished indicator">
            <a:extLst>
              <a:ext uri="{FF2B5EF4-FFF2-40B4-BE49-F238E27FC236}">
                <a16:creationId xmlns:a16="http://schemas.microsoft.com/office/drawing/2014/main" id="{17A0C1AC-FF27-4F2B-9AE7-E9366F15B944}"/>
              </a:ext>
            </a:extLst>
          </p:cNvPr>
          <p:cNvSpPr/>
          <p:nvPr/>
        </p:nvSpPr>
        <p:spPr>
          <a:xfrm>
            <a:off x="5453750" y="5572758"/>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commerical break">
            <a:hlinkClick r:id="" action="ppaction://media"/>
            <a:extLst>
              <a:ext uri="{FF2B5EF4-FFF2-40B4-BE49-F238E27FC236}">
                <a16:creationId xmlns:a16="http://schemas.microsoft.com/office/drawing/2014/main" id="{632A26F9-7C17-417A-924E-FD32BEBEA89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319290" y="175202"/>
            <a:ext cx="595110" cy="595110"/>
          </a:xfrm>
          <a:prstGeom prst="rect">
            <a:avLst/>
          </a:prstGeom>
        </p:spPr>
      </p:pic>
      <p:sp>
        <p:nvSpPr>
          <p:cNvPr id="17" name="Question fininished indicator">
            <a:extLst>
              <a:ext uri="{FF2B5EF4-FFF2-40B4-BE49-F238E27FC236}">
                <a16:creationId xmlns:a16="http://schemas.microsoft.com/office/drawing/2014/main" id="{CF6E2A99-F392-4606-89CB-3AAF0B9F2B43}"/>
              </a:ext>
            </a:extLst>
          </p:cNvPr>
          <p:cNvSpPr/>
          <p:nvPr/>
        </p:nvSpPr>
        <p:spPr>
          <a:xfrm>
            <a:off x="5453750" y="3553435"/>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Question fininished indicator">
            <a:extLst>
              <a:ext uri="{FF2B5EF4-FFF2-40B4-BE49-F238E27FC236}">
                <a16:creationId xmlns:a16="http://schemas.microsoft.com/office/drawing/2014/main" id="{E8E39AF8-C30E-4F26-B0F6-DBB40000058C}"/>
              </a:ext>
            </a:extLst>
          </p:cNvPr>
          <p:cNvSpPr/>
          <p:nvPr/>
        </p:nvSpPr>
        <p:spPr>
          <a:xfrm>
            <a:off x="5454107" y="5242622"/>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Question fininished indicator">
            <a:extLst>
              <a:ext uri="{FF2B5EF4-FFF2-40B4-BE49-F238E27FC236}">
                <a16:creationId xmlns:a16="http://schemas.microsoft.com/office/drawing/2014/main" id="{D0857642-6923-4178-83B3-935CFA94526C}"/>
              </a:ext>
            </a:extLst>
          </p:cNvPr>
          <p:cNvSpPr/>
          <p:nvPr/>
        </p:nvSpPr>
        <p:spPr>
          <a:xfrm>
            <a:off x="5453750" y="4909882"/>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Question fininished indicator">
            <a:extLst>
              <a:ext uri="{FF2B5EF4-FFF2-40B4-BE49-F238E27FC236}">
                <a16:creationId xmlns:a16="http://schemas.microsoft.com/office/drawing/2014/main" id="{1347C7EA-E9A9-4B46-B4B0-69F7A35D6BAA}"/>
              </a:ext>
            </a:extLst>
          </p:cNvPr>
          <p:cNvSpPr/>
          <p:nvPr/>
        </p:nvSpPr>
        <p:spPr>
          <a:xfrm>
            <a:off x="5453750" y="4574273"/>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Question fininished indicator">
            <a:extLst>
              <a:ext uri="{FF2B5EF4-FFF2-40B4-BE49-F238E27FC236}">
                <a16:creationId xmlns:a16="http://schemas.microsoft.com/office/drawing/2014/main" id="{BA39027C-65AA-4059-9D2C-280E7726FC66}"/>
              </a:ext>
            </a:extLst>
          </p:cNvPr>
          <p:cNvSpPr/>
          <p:nvPr/>
        </p:nvSpPr>
        <p:spPr>
          <a:xfrm>
            <a:off x="5456389" y="4234947"/>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Question fininished indicator">
            <a:extLst>
              <a:ext uri="{FF2B5EF4-FFF2-40B4-BE49-F238E27FC236}">
                <a16:creationId xmlns:a16="http://schemas.microsoft.com/office/drawing/2014/main" id="{D1989870-6B39-42B9-83DE-26C4760EC068}"/>
              </a:ext>
            </a:extLst>
          </p:cNvPr>
          <p:cNvSpPr/>
          <p:nvPr/>
        </p:nvSpPr>
        <p:spPr>
          <a:xfrm>
            <a:off x="5453750" y="3900773"/>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9" name="Anzeige">
            <a:extLst>
              <a:ext uri="{FF2B5EF4-FFF2-40B4-BE49-F238E27FC236}">
                <a16:creationId xmlns:a16="http://schemas.microsoft.com/office/drawing/2014/main" id="{C24A3723-073B-4A26-9EA9-CB53F3CADA24}"/>
              </a:ext>
            </a:extLst>
          </p:cNvPr>
          <p:cNvGrpSpPr/>
          <p:nvPr/>
        </p:nvGrpSpPr>
        <p:grpSpPr>
          <a:xfrm>
            <a:off x="4574771" y="585788"/>
            <a:ext cx="4162035" cy="5576408"/>
            <a:chOff x="8179724" y="826138"/>
            <a:chExt cx="3042459" cy="5674517"/>
          </a:xfrm>
        </p:grpSpPr>
        <p:sp>
          <p:nvSpPr>
            <p:cNvPr id="30" name="Rechteck 29">
              <a:extLst>
                <a:ext uri="{FF2B5EF4-FFF2-40B4-BE49-F238E27FC236}">
                  <a16:creationId xmlns:a16="http://schemas.microsoft.com/office/drawing/2014/main" id="{188556F7-F89A-4141-BC49-EEE29BD6CF35}"/>
                </a:ext>
              </a:extLst>
            </p:cNvPr>
            <p:cNvSpPr/>
            <p:nvPr/>
          </p:nvSpPr>
          <p:spPr>
            <a:xfrm>
              <a:off x="8179724" y="826138"/>
              <a:ext cx="3042459" cy="5674517"/>
            </a:xfrm>
            <a:prstGeom prst="rect">
              <a:avLst/>
            </a:prstGeom>
            <a:solidFill>
              <a:srgbClr val="080E1A"/>
            </a:solidFill>
            <a:ln>
              <a:no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nvGrpSpPr>
            <p:cNvPr id="31" name="Gruppieren 30">
              <a:extLst>
                <a:ext uri="{FF2B5EF4-FFF2-40B4-BE49-F238E27FC236}">
                  <a16:creationId xmlns:a16="http://schemas.microsoft.com/office/drawing/2014/main" id="{DCAFA236-DD0A-4D3E-BC3D-B4DC7B5C0D24}"/>
                </a:ext>
              </a:extLst>
            </p:cNvPr>
            <p:cNvGrpSpPr/>
            <p:nvPr/>
          </p:nvGrpSpPr>
          <p:grpSpPr>
            <a:xfrm>
              <a:off x="8308204" y="1034262"/>
              <a:ext cx="2897412" cy="5261617"/>
              <a:chOff x="8107205" y="952551"/>
              <a:chExt cx="3641025" cy="5482401"/>
            </a:xfrm>
          </p:grpSpPr>
          <p:sp>
            <p:nvSpPr>
              <p:cNvPr id="32" name="Money">
                <a:extLst>
                  <a:ext uri="{FF2B5EF4-FFF2-40B4-BE49-F238E27FC236}">
                    <a16:creationId xmlns:a16="http://schemas.microsoft.com/office/drawing/2014/main" id="{71716D34-9545-4978-9493-8E761B2A941F}"/>
                  </a:ext>
                </a:extLst>
              </p:cNvPr>
              <p:cNvSpPr txBox="1"/>
              <p:nvPr/>
            </p:nvSpPr>
            <p:spPr>
              <a:xfrm>
                <a:off x="9185998" y="952551"/>
                <a:ext cx="2562232" cy="5433450"/>
              </a:xfrm>
              <a:prstGeom prst="rect">
                <a:avLst/>
              </a:prstGeom>
              <a:noFill/>
            </p:spPr>
            <p:txBody>
              <a:bodyPr wrap="square" bIns="0" rtlCol="0">
                <a:spAutoFit/>
              </a:bodyPr>
              <a:lstStyle/>
              <a:p>
                <a:r>
                  <a:rPr lang="de-AT" sz="2200" b="1" dirty="0">
                    <a:solidFill>
                      <a:schemeClr val="bg1"/>
                    </a:solidFill>
                    <a:latin typeface="Avenir Next LT Pro" panose="020B0504020202020204" pitchFamily="34" charset="0"/>
                    <a:cs typeface="Arial" panose="020B0604020202020204" pitchFamily="34" charset="0"/>
                  </a:rPr>
                  <a:t>Pontifex Maxima</a:t>
                </a:r>
                <a:endParaRPr lang="de-AT" sz="2200" b="1" dirty="0">
                  <a:solidFill>
                    <a:srgbClr val="F88008"/>
                  </a:solidFill>
                  <a:latin typeface="Avenir Next LT Pro" panose="020B0504020202020204" pitchFamily="34" charset="0"/>
                  <a:cs typeface="Arial" panose="020B0604020202020204" pitchFamily="34" charset="0"/>
                </a:endParaRPr>
              </a:p>
              <a:p>
                <a:r>
                  <a:rPr lang="de-AT" sz="2200" b="1" dirty="0" err="1">
                    <a:solidFill>
                      <a:srgbClr val="F88008"/>
                    </a:solidFill>
                    <a:latin typeface="Avenir Next LT Pro" panose="020B0504020202020204" pitchFamily="34" charset="0"/>
                    <a:cs typeface="Arial" panose="020B0604020202020204" pitchFamily="34" charset="0"/>
                  </a:rPr>
                  <a:t>Kardinalin</a:t>
                </a:r>
                <a:endParaRPr lang="de-AT" sz="2200" b="1" dirty="0">
                  <a:solidFill>
                    <a:srgbClr val="F88008"/>
                  </a:solidFill>
                  <a:latin typeface="Avenir Next LT Pro" panose="020B0504020202020204" pitchFamily="34" charset="0"/>
                  <a:cs typeface="Arial" panose="020B0604020202020204" pitchFamily="34" charset="0"/>
                </a:endParaRPr>
              </a:p>
              <a:p>
                <a:r>
                  <a:rPr lang="de-AT" sz="2200" b="1" dirty="0" err="1">
                    <a:solidFill>
                      <a:srgbClr val="F88008"/>
                    </a:solidFill>
                    <a:latin typeface="Avenir Next LT Pro" panose="020B0504020202020204" pitchFamily="34" charset="0"/>
                    <a:cs typeface="Arial" panose="020B0604020202020204" pitchFamily="34" charset="0"/>
                  </a:rPr>
                  <a:t>Großerzbischöfin</a:t>
                </a:r>
                <a:endParaRPr lang="de-AT" sz="2200" b="1" dirty="0">
                  <a:solidFill>
                    <a:srgbClr val="F88008"/>
                  </a:solidFill>
                  <a:latin typeface="Avenir Next LT Pro" panose="020B0504020202020204" pitchFamily="34" charset="0"/>
                  <a:cs typeface="Arial" panose="020B0604020202020204" pitchFamily="34" charset="0"/>
                </a:endParaRPr>
              </a:p>
              <a:p>
                <a:r>
                  <a:rPr lang="de-AT" sz="2200" b="1" dirty="0">
                    <a:solidFill>
                      <a:srgbClr val="F88008"/>
                    </a:solidFill>
                    <a:latin typeface="Avenir Next LT Pro" panose="020B0504020202020204" pitchFamily="34" charset="0"/>
                    <a:cs typeface="Arial" panose="020B0604020202020204" pitchFamily="34" charset="0"/>
                  </a:rPr>
                  <a:t>Erzbischöfin</a:t>
                </a:r>
              </a:p>
              <a:p>
                <a:r>
                  <a:rPr lang="de-AT" sz="2200" b="1" dirty="0">
                    <a:solidFill>
                      <a:srgbClr val="F88008"/>
                    </a:solidFill>
                    <a:latin typeface="Avenir Next LT Pro" panose="020B0504020202020204" pitchFamily="34" charset="0"/>
                    <a:cs typeface="Arial" panose="020B0604020202020204" pitchFamily="34" charset="0"/>
                  </a:rPr>
                  <a:t>Diözesanbischöfin</a:t>
                </a:r>
              </a:p>
              <a:p>
                <a:r>
                  <a:rPr lang="de-AT" sz="2200" b="1" dirty="0">
                    <a:solidFill>
                      <a:schemeClr val="bg1"/>
                    </a:solidFill>
                    <a:latin typeface="Avenir Next LT Pro" panose="020B0504020202020204" pitchFamily="34" charset="0"/>
                    <a:cs typeface="Arial" panose="020B0604020202020204" pitchFamily="34" charset="0"/>
                  </a:rPr>
                  <a:t>Weihbischöfin</a:t>
                </a:r>
                <a:endParaRPr lang="de-AT" sz="2200" b="1" dirty="0">
                  <a:solidFill>
                    <a:srgbClr val="F88008"/>
                  </a:solidFill>
                  <a:latin typeface="Avenir Next LT Pro" panose="020B0504020202020204" pitchFamily="34" charset="0"/>
                  <a:cs typeface="Arial" panose="020B0604020202020204" pitchFamily="34" charset="0"/>
                </a:endParaRPr>
              </a:p>
              <a:p>
                <a:r>
                  <a:rPr lang="de-AT" sz="2200" b="1" dirty="0">
                    <a:solidFill>
                      <a:srgbClr val="F88008"/>
                    </a:solidFill>
                    <a:latin typeface="Avenir Next LT Pro" panose="020B0504020202020204" pitchFamily="34" charset="0"/>
                    <a:cs typeface="Arial" panose="020B0604020202020204" pitchFamily="34" charset="0"/>
                  </a:rPr>
                  <a:t>Vikarin</a:t>
                </a:r>
                <a:endParaRPr lang="de-AT" sz="2200" b="1" dirty="0">
                  <a:solidFill>
                    <a:schemeClr val="bg1"/>
                  </a:solidFill>
                  <a:latin typeface="Avenir Next LT Pro" panose="020B0504020202020204" pitchFamily="34" charset="0"/>
                  <a:cs typeface="Arial" panose="020B0604020202020204" pitchFamily="34" charset="0"/>
                </a:endParaRPr>
              </a:p>
              <a:p>
                <a:r>
                  <a:rPr lang="de-AT" sz="2200" b="1" dirty="0">
                    <a:solidFill>
                      <a:srgbClr val="F88008"/>
                    </a:solidFill>
                    <a:latin typeface="Avenir Next LT Pro" panose="020B0504020202020204" pitchFamily="34" charset="0"/>
                    <a:cs typeface="Arial" panose="020B0604020202020204" pitchFamily="34" charset="0"/>
                  </a:rPr>
                  <a:t>Prälatin</a:t>
                </a:r>
              </a:p>
              <a:p>
                <a:r>
                  <a:rPr lang="de-AT" sz="2200" b="1" dirty="0">
                    <a:solidFill>
                      <a:srgbClr val="F88008"/>
                    </a:solidFill>
                    <a:latin typeface="Avenir Next LT Pro" panose="020B0504020202020204" pitchFamily="34" charset="0"/>
                    <a:cs typeface="Arial" panose="020B0604020202020204" pitchFamily="34" charset="0"/>
                  </a:rPr>
                  <a:t>Dechantin</a:t>
                </a:r>
              </a:p>
              <a:p>
                <a:r>
                  <a:rPr lang="de-AT" sz="2200" b="1" dirty="0">
                    <a:solidFill>
                      <a:srgbClr val="F88008"/>
                    </a:solidFill>
                    <a:latin typeface="Avenir Next LT Pro" panose="020B0504020202020204" pitchFamily="34" charset="0"/>
                    <a:cs typeface="Arial" panose="020B0604020202020204" pitchFamily="34" charset="0"/>
                  </a:rPr>
                  <a:t>Pfarrerin</a:t>
                </a:r>
                <a:endParaRPr lang="de-AT" sz="2200" b="1" dirty="0">
                  <a:solidFill>
                    <a:schemeClr val="bg1"/>
                  </a:solidFill>
                  <a:latin typeface="Avenir Next LT Pro" panose="020B0504020202020204" pitchFamily="34" charset="0"/>
                  <a:cs typeface="Arial" panose="020B0604020202020204" pitchFamily="34" charset="0"/>
                </a:endParaRPr>
              </a:p>
              <a:p>
                <a:r>
                  <a:rPr lang="de-AT" sz="2200" b="1" dirty="0">
                    <a:solidFill>
                      <a:schemeClr val="bg1"/>
                    </a:solidFill>
                    <a:latin typeface="Avenir Next LT Pro" panose="020B0504020202020204" pitchFamily="34" charset="0"/>
                    <a:cs typeface="Arial" panose="020B0604020202020204" pitchFamily="34" charset="0"/>
                  </a:rPr>
                  <a:t>Priesterin</a:t>
                </a:r>
                <a:endParaRPr lang="de-AT" sz="2200" b="1" dirty="0">
                  <a:solidFill>
                    <a:srgbClr val="F88008"/>
                  </a:solidFill>
                  <a:latin typeface="Avenir Next LT Pro" panose="020B0504020202020204" pitchFamily="34" charset="0"/>
                  <a:cs typeface="Arial" panose="020B0604020202020204" pitchFamily="34" charset="0"/>
                </a:endParaRPr>
              </a:p>
              <a:p>
                <a:r>
                  <a:rPr lang="de-AT" sz="2200" b="1" dirty="0" err="1">
                    <a:solidFill>
                      <a:srgbClr val="F88008"/>
                    </a:solidFill>
                    <a:latin typeface="Avenir Next LT Pro" panose="020B0504020202020204" pitchFamily="34" charset="0"/>
                    <a:cs typeface="Arial" panose="020B0604020202020204" pitchFamily="34" charset="0"/>
                  </a:rPr>
                  <a:t>Kaplanin</a:t>
                </a:r>
                <a:endParaRPr lang="de-AT" sz="2200" b="1" dirty="0">
                  <a:solidFill>
                    <a:srgbClr val="F88008"/>
                  </a:solidFill>
                  <a:latin typeface="Avenir Next LT Pro" panose="020B0504020202020204" pitchFamily="34" charset="0"/>
                  <a:cs typeface="Arial" panose="020B0604020202020204" pitchFamily="34" charset="0"/>
                </a:endParaRPr>
              </a:p>
              <a:p>
                <a:r>
                  <a:rPr lang="de-AT" sz="2200" b="1" dirty="0">
                    <a:solidFill>
                      <a:srgbClr val="F88008"/>
                    </a:solidFill>
                    <a:latin typeface="Avenir Next LT Pro" panose="020B0504020202020204" pitchFamily="34" charset="0"/>
                    <a:cs typeface="Arial" panose="020B0604020202020204" pitchFamily="34" charset="0"/>
                  </a:rPr>
                  <a:t>Diakonin</a:t>
                </a:r>
              </a:p>
              <a:p>
                <a:r>
                  <a:rPr lang="de-AT" sz="2200" b="1" dirty="0">
                    <a:solidFill>
                      <a:srgbClr val="F88008"/>
                    </a:solidFill>
                    <a:latin typeface="Avenir Next LT Pro" panose="020B0504020202020204" pitchFamily="34" charset="0"/>
                    <a:cs typeface="Arial" panose="020B0604020202020204" pitchFamily="34" charset="0"/>
                  </a:rPr>
                  <a:t>Ministrantin</a:t>
                </a:r>
              </a:p>
              <a:p>
                <a:r>
                  <a:rPr lang="de-AT" sz="2200" b="1" dirty="0">
                    <a:solidFill>
                      <a:srgbClr val="F88008"/>
                    </a:solidFill>
                    <a:latin typeface="Avenir Next LT Pro" panose="020B0504020202020204" pitchFamily="34" charset="0"/>
                    <a:cs typeface="Arial" panose="020B0604020202020204" pitchFamily="34" charset="0"/>
                  </a:rPr>
                  <a:t>Lektorin</a:t>
                </a:r>
              </a:p>
            </p:txBody>
          </p:sp>
          <p:sp>
            <p:nvSpPr>
              <p:cNvPr id="33" name="Number">
                <a:extLst>
                  <a:ext uri="{FF2B5EF4-FFF2-40B4-BE49-F238E27FC236}">
                    <a16:creationId xmlns:a16="http://schemas.microsoft.com/office/drawing/2014/main" id="{AA86C53A-DB9A-4EE5-BB7D-AC4BF771869E}"/>
                  </a:ext>
                </a:extLst>
              </p:cNvPr>
              <p:cNvSpPr txBox="1"/>
              <p:nvPr/>
            </p:nvSpPr>
            <p:spPr>
              <a:xfrm>
                <a:off x="8107205" y="952551"/>
                <a:ext cx="998067" cy="5482401"/>
              </a:xfrm>
              <a:prstGeom prst="rect">
                <a:avLst/>
              </a:prstGeom>
              <a:noFill/>
            </p:spPr>
            <p:txBody>
              <a:bodyPr wrap="square" rtlCol="0">
                <a:spAutoFit/>
              </a:bodyPr>
              <a:lstStyle/>
              <a:p>
                <a:pPr algn="r"/>
                <a:r>
                  <a:rPr lang="de-AT" sz="2200" b="1">
                    <a:solidFill>
                      <a:schemeClr val="bg1"/>
                    </a:solidFill>
                    <a:latin typeface="Avenir Next LT Pro" panose="020B0504020202020204" pitchFamily="34" charset="0"/>
                    <a:cs typeface="Arial" panose="020B0604020202020204" pitchFamily="34" charset="0"/>
                  </a:rPr>
                  <a:t>15</a:t>
                </a:r>
              </a:p>
              <a:p>
                <a:pPr algn="r"/>
                <a:r>
                  <a:rPr lang="de-AT" sz="2200" b="1">
                    <a:solidFill>
                      <a:srgbClr val="F88008"/>
                    </a:solidFill>
                    <a:latin typeface="Avenir Next LT Pro" panose="020B0504020202020204" pitchFamily="34" charset="0"/>
                    <a:cs typeface="Arial" panose="020B0604020202020204" pitchFamily="34" charset="0"/>
                  </a:rPr>
                  <a:t>14</a:t>
                </a:r>
                <a:endParaRPr lang="de-AT" sz="2200" b="1" dirty="0">
                  <a:solidFill>
                    <a:srgbClr val="F88008"/>
                  </a:solidFill>
                  <a:latin typeface="Avenir Next LT Pro" panose="020B0504020202020204" pitchFamily="34" charset="0"/>
                  <a:cs typeface="Arial" panose="020B0604020202020204" pitchFamily="34" charset="0"/>
                </a:endParaRPr>
              </a:p>
              <a:p>
                <a:pPr algn="r"/>
                <a:r>
                  <a:rPr lang="de-AT" sz="2200" b="1" dirty="0">
                    <a:solidFill>
                      <a:srgbClr val="F88008"/>
                    </a:solidFill>
                    <a:latin typeface="Avenir Next LT Pro" panose="020B0504020202020204" pitchFamily="34" charset="0"/>
                    <a:cs typeface="Arial" panose="020B0604020202020204" pitchFamily="34" charset="0"/>
                  </a:rPr>
                  <a:t>13</a:t>
                </a:r>
              </a:p>
              <a:p>
                <a:pPr algn="r"/>
                <a:r>
                  <a:rPr lang="de-AT" sz="2200" b="1" dirty="0">
                    <a:solidFill>
                      <a:srgbClr val="F88008"/>
                    </a:solidFill>
                    <a:latin typeface="Avenir Next LT Pro" panose="020B0504020202020204" pitchFamily="34" charset="0"/>
                    <a:cs typeface="Arial" panose="020B0604020202020204" pitchFamily="34" charset="0"/>
                  </a:rPr>
                  <a:t>12</a:t>
                </a:r>
              </a:p>
              <a:p>
                <a:pPr algn="r"/>
                <a:r>
                  <a:rPr lang="de-AT" sz="2200" b="1" dirty="0">
                    <a:solidFill>
                      <a:srgbClr val="F88008"/>
                    </a:solidFill>
                    <a:latin typeface="Avenir Next LT Pro" panose="020B0504020202020204" pitchFamily="34" charset="0"/>
                    <a:cs typeface="Arial" panose="020B0604020202020204" pitchFamily="34" charset="0"/>
                  </a:rPr>
                  <a:t>11</a:t>
                </a:r>
              </a:p>
              <a:p>
                <a:pPr algn="r"/>
                <a:r>
                  <a:rPr lang="de-AT" sz="2200" b="1" dirty="0">
                    <a:solidFill>
                      <a:schemeClr val="bg1"/>
                    </a:solidFill>
                    <a:latin typeface="Avenir Next LT Pro" panose="020B0504020202020204" pitchFamily="34" charset="0"/>
                    <a:cs typeface="Arial" panose="020B0604020202020204" pitchFamily="34" charset="0"/>
                  </a:rPr>
                  <a:t>10</a:t>
                </a:r>
              </a:p>
              <a:p>
                <a:pPr algn="r"/>
                <a:r>
                  <a:rPr lang="de-AT" sz="2200" b="1" dirty="0">
                    <a:solidFill>
                      <a:srgbClr val="F88008"/>
                    </a:solidFill>
                    <a:latin typeface="Avenir Next LT Pro" panose="020B0504020202020204" pitchFamily="34" charset="0"/>
                    <a:cs typeface="Arial" panose="020B0604020202020204" pitchFamily="34" charset="0"/>
                  </a:rPr>
                  <a:t>9</a:t>
                </a:r>
              </a:p>
              <a:p>
                <a:pPr algn="r"/>
                <a:r>
                  <a:rPr lang="de-AT" sz="2200" b="1" dirty="0">
                    <a:solidFill>
                      <a:srgbClr val="F88008"/>
                    </a:solidFill>
                    <a:latin typeface="Avenir Next LT Pro" panose="020B0504020202020204" pitchFamily="34" charset="0"/>
                    <a:cs typeface="Arial" panose="020B0604020202020204" pitchFamily="34" charset="0"/>
                  </a:rPr>
                  <a:t>8</a:t>
                </a:r>
              </a:p>
              <a:p>
                <a:pPr algn="r"/>
                <a:r>
                  <a:rPr lang="de-AT" sz="2200" b="1" dirty="0">
                    <a:solidFill>
                      <a:srgbClr val="F88008"/>
                    </a:solidFill>
                    <a:latin typeface="Avenir Next LT Pro" panose="020B0504020202020204" pitchFamily="34" charset="0"/>
                    <a:cs typeface="Arial" panose="020B0604020202020204" pitchFamily="34" charset="0"/>
                  </a:rPr>
                  <a:t>7</a:t>
                </a:r>
              </a:p>
              <a:p>
                <a:pPr algn="r"/>
                <a:r>
                  <a:rPr lang="de-AT" sz="2200" b="1" dirty="0">
                    <a:solidFill>
                      <a:srgbClr val="F88008"/>
                    </a:solidFill>
                    <a:latin typeface="Avenir Next LT Pro" panose="020B0504020202020204" pitchFamily="34" charset="0"/>
                    <a:cs typeface="Arial" panose="020B0604020202020204" pitchFamily="34" charset="0"/>
                  </a:rPr>
                  <a:t>6</a:t>
                </a:r>
              </a:p>
              <a:p>
                <a:pPr algn="r"/>
                <a:r>
                  <a:rPr lang="de-AT" sz="2200" b="1" dirty="0">
                    <a:solidFill>
                      <a:schemeClr val="bg1"/>
                    </a:solidFill>
                    <a:latin typeface="Avenir Next LT Pro" panose="020B0504020202020204" pitchFamily="34" charset="0"/>
                    <a:cs typeface="Arial" panose="020B0604020202020204" pitchFamily="34" charset="0"/>
                  </a:rPr>
                  <a:t>5</a:t>
                </a:r>
              </a:p>
              <a:p>
                <a:pPr algn="r"/>
                <a:r>
                  <a:rPr lang="de-AT" sz="2200" b="1" dirty="0">
                    <a:solidFill>
                      <a:srgbClr val="F88008"/>
                    </a:solidFill>
                    <a:latin typeface="Avenir Next LT Pro" panose="020B0504020202020204" pitchFamily="34" charset="0"/>
                    <a:cs typeface="Arial" panose="020B0604020202020204" pitchFamily="34" charset="0"/>
                  </a:rPr>
                  <a:t>4</a:t>
                </a:r>
              </a:p>
              <a:p>
                <a:pPr algn="r"/>
                <a:r>
                  <a:rPr lang="de-AT" sz="2200" b="1" dirty="0">
                    <a:solidFill>
                      <a:srgbClr val="F88008"/>
                    </a:solidFill>
                    <a:latin typeface="Avenir Next LT Pro" panose="020B0504020202020204" pitchFamily="34" charset="0"/>
                    <a:cs typeface="Arial" panose="020B0604020202020204" pitchFamily="34" charset="0"/>
                  </a:rPr>
                  <a:t>3</a:t>
                </a:r>
              </a:p>
              <a:p>
                <a:pPr algn="r"/>
                <a:r>
                  <a:rPr lang="de-AT" sz="2200" b="1" dirty="0">
                    <a:solidFill>
                      <a:srgbClr val="F88008"/>
                    </a:solidFill>
                    <a:latin typeface="Avenir Next LT Pro" panose="020B0504020202020204" pitchFamily="34" charset="0"/>
                    <a:cs typeface="Arial" panose="020B0604020202020204" pitchFamily="34" charset="0"/>
                  </a:rPr>
                  <a:t>2</a:t>
                </a:r>
              </a:p>
              <a:p>
                <a:pPr algn="r"/>
                <a:r>
                  <a:rPr lang="de-AT" sz="2200" b="1" dirty="0">
                    <a:solidFill>
                      <a:srgbClr val="F88008"/>
                    </a:solidFill>
                    <a:latin typeface="Avenir Next LT Pro" panose="020B0504020202020204" pitchFamily="34" charset="0"/>
                    <a:cs typeface="Arial" panose="020B0604020202020204" pitchFamily="34" charset="0"/>
                  </a:rPr>
                  <a:t>1</a:t>
                </a:r>
              </a:p>
            </p:txBody>
          </p:sp>
        </p:grpSp>
      </p:grpSp>
      <p:sp>
        <p:nvSpPr>
          <p:cNvPr id="25" name="Answer background">
            <a:extLst>
              <a:ext uri="{FF2B5EF4-FFF2-40B4-BE49-F238E27FC236}">
                <a16:creationId xmlns:a16="http://schemas.microsoft.com/office/drawing/2014/main" id="{6FC013AC-61A8-4F05-B5AE-E7ED81DE4F5D}"/>
              </a:ext>
            </a:extLst>
          </p:cNvPr>
          <p:cNvSpPr/>
          <p:nvPr/>
        </p:nvSpPr>
        <p:spPr>
          <a:xfrm>
            <a:off x="5215567" y="3527002"/>
            <a:ext cx="2696901" cy="32469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a:solidFill>
              <a:schemeClr val="bg1"/>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0311669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afterEffect">
                                  <p:stCondLst>
                                    <p:cond delay="1000"/>
                                  </p:stCondLst>
                                  <p:childTnLst>
                                    <p:animMotion origin="layout" path="M 3.75E-6 -2.96296E-6 L 3.75E-6 -0.04491 " pathEditMode="relative" rAng="0" ptsTypes="AA">
                                      <p:cBhvr>
                                        <p:cTn id="6" dur="750" fill="hold"/>
                                        <p:tgtEl>
                                          <p:spTgt spid="24"/>
                                        </p:tgtEl>
                                        <p:attrNameLst>
                                          <p:attrName>ppt_x</p:attrName>
                                          <p:attrName>ppt_y</p:attrName>
                                        </p:attrNameLst>
                                      </p:cBhvr>
                                      <p:rCtr x="0" y="-2361"/>
                                    </p:animMotion>
                                  </p:childTnLst>
                                </p:cTn>
                              </p:par>
                            </p:childTnLst>
                          </p:cTn>
                        </p:par>
                        <p:par>
                          <p:cTn id="7" fill="hold">
                            <p:stCondLst>
                              <p:cond delay="1750"/>
                            </p:stCondLst>
                            <p:childTnLst>
                              <p:par>
                                <p:cTn id="8" presetID="42" presetClass="path" presetSubtype="0" accel="50000" decel="50000" fill="hold" grpId="1" nodeType="afterEffect">
                                  <p:stCondLst>
                                    <p:cond delay="1000"/>
                                  </p:stCondLst>
                                  <p:childTnLst>
                                    <p:animMotion origin="layout" path="M 3.75E-6 -0.0449 L 3.75E-6 -0.09074 " pathEditMode="relative" rAng="0" ptsTypes="AA">
                                      <p:cBhvr>
                                        <p:cTn id="9" dur="750" fill="hold"/>
                                        <p:tgtEl>
                                          <p:spTgt spid="24"/>
                                        </p:tgtEl>
                                        <p:attrNameLst>
                                          <p:attrName>ppt_x</p:attrName>
                                          <p:attrName>ppt_y</p:attrName>
                                        </p:attrNameLst>
                                      </p:cBhvr>
                                      <p:rCtr x="0" y="-2292"/>
                                    </p:animMotion>
                                  </p:childTnLst>
                                </p:cTn>
                              </p:par>
                              <p:par>
                                <p:cTn id="10" presetID="1" presetClass="mediacall" presetSubtype="0" fill="hold" nodeType="withEffect">
                                  <p:stCondLst>
                                    <p:cond delay="0"/>
                                  </p:stCondLst>
                                  <p:childTnLst>
                                    <p:cmd type="call" cmd="playFrom(0.0)">
                                      <p:cBhvr>
                                        <p:cTn id="11" dur="10684" fill="hold"/>
                                        <p:tgtEl>
                                          <p:spTgt spid="2"/>
                                        </p:tgtEl>
                                      </p:cBhvr>
                                    </p:cmd>
                                  </p:childTnLst>
                                </p:cTn>
                              </p:par>
                              <p:par>
                                <p:cTn id="12" presetID="64" presetClass="path" presetSubtype="0" accel="50000" decel="50000" fill="hold" grpId="0" nodeType="withEffect">
                                  <p:stCondLst>
                                    <p:cond delay="3000"/>
                                  </p:stCondLst>
                                  <p:childTnLst>
                                    <p:animMotion origin="layout" path="M 0 3.7037E-7 L -0.00026 -0.04745 " pathEditMode="relative" rAng="0" ptsTypes="AA">
                                      <p:cBhvr>
                                        <p:cTn id="13" dur="1000" fill="hold"/>
                                        <p:tgtEl>
                                          <p:spTgt spid="25"/>
                                        </p:tgtEl>
                                        <p:attrNameLst>
                                          <p:attrName>ppt_x</p:attrName>
                                          <p:attrName>ppt_y</p:attrName>
                                        </p:attrNameLst>
                                      </p:cBhvr>
                                      <p:rCtr x="-13" y="-2384"/>
                                    </p:animMotion>
                                  </p:childTnLst>
                                </p:cTn>
                              </p:par>
                              <p:par>
                                <p:cTn id="14" presetID="8" presetClass="entr" presetSubtype="32" fill="hold" grpId="0" nodeType="withEffect">
                                  <p:stCondLst>
                                    <p:cond delay="1000"/>
                                  </p:stCondLst>
                                  <p:childTnLst>
                                    <p:set>
                                      <p:cBhvr>
                                        <p:cTn id="15" dur="1" fill="hold">
                                          <p:stCondLst>
                                            <p:cond delay="0"/>
                                          </p:stCondLst>
                                        </p:cTn>
                                        <p:tgtEl>
                                          <p:spTgt spid="17"/>
                                        </p:tgtEl>
                                        <p:attrNameLst>
                                          <p:attrName>style.visibility</p:attrName>
                                        </p:attrNameLst>
                                      </p:cBhvr>
                                      <p:to>
                                        <p:strVal val="visible"/>
                                      </p:to>
                                    </p:set>
                                    <p:animEffect transition="in" filter="diamond(out)">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2"/>
                </p:tgtEl>
              </p:cMediaNode>
            </p:audio>
          </p:childTnLst>
        </p:cTn>
      </p:par>
    </p:tnLst>
    <p:bldLst>
      <p:bldP spid="24" grpId="0" animBg="1"/>
      <p:bldP spid="24" grpId="1" animBg="1"/>
      <p:bldP spid="17" grpId="0" animBg="1"/>
      <p:bldP spid="2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4" name="Background image">
            <a:extLst>
              <a:ext uri="{FF2B5EF4-FFF2-40B4-BE49-F238E27FC236}">
                <a16:creationId xmlns:a16="http://schemas.microsoft.com/office/drawing/2014/main" id="{4990300C-A9F1-4951-8985-EB8CD3503E2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5" name="#sl-staticobject()" descr="Ein Bild, das Zeichnung enthält.&#10;&#10;Automatisch generierte Beschreibung">
            <a:extLst>
              <a:ext uri="{FF2B5EF4-FFF2-40B4-BE49-F238E27FC236}">
                <a16:creationId xmlns:a16="http://schemas.microsoft.com/office/drawing/2014/main" id="{6C74AFA9-ADA2-47D7-8C4A-7EBD62C4B81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33690" y="6339900"/>
            <a:ext cx="1620186" cy="324037"/>
          </a:xfrm>
          <a:prstGeom prst="rect">
            <a:avLst/>
          </a:prstGeom>
        </p:spPr>
      </p:pic>
      <p:cxnSp>
        <p:nvCxnSpPr>
          <p:cNvPr id="54" name="Answer Line 2">
            <a:extLst>
              <a:ext uri="{FF2B5EF4-FFF2-40B4-BE49-F238E27FC236}">
                <a16:creationId xmlns:a16="http://schemas.microsoft.com/office/drawing/2014/main" id="{4B5767AD-D5A3-42E8-94D6-CC3C8423DF69}"/>
              </a:ext>
            </a:extLst>
          </p:cNvPr>
          <p:cNvCxnSpPr>
            <a:cxnSpLocks/>
          </p:cNvCxnSpPr>
          <p:nvPr/>
        </p:nvCxnSpPr>
        <p:spPr>
          <a:xfrm>
            <a:off x="2272" y="5782749"/>
            <a:ext cx="12192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5" name="Answer D">
            <a:extLst>
              <a:ext uri="{FF2B5EF4-FFF2-40B4-BE49-F238E27FC236}">
                <a16:creationId xmlns:a16="http://schemas.microsoft.com/office/drawing/2014/main" id="{63AD585E-E59E-4654-9EA7-4D03C089D3F1}"/>
              </a:ext>
            </a:extLst>
          </p:cNvPr>
          <p:cNvGrpSpPr/>
          <p:nvPr/>
        </p:nvGrpSpPr>
        <p:grpSpPr>
          <a:xfrm>
            <a:off x="6276671" y="5306896"/>
            <a:ext cx="4524162" cy="929685"/>
            <a:chOff x="1452892" y="4172004"/>
            <a:chExt cx="4524162" cy="929685"/>
          </a:xfrm>
        </p:grpSpPr>
        <p:sp>
          <p:nvSpPr>
            <p:cNvPr id="57" name="Background">
              <a:extLst>
                <a:ext uri="{FF2B5EF4-FFF2-40B4-BE49-F238E27FC236}">
                  <a16:creationId xmlns:a16="http://schemas.microsoft.com/office/drawing/2014/main" id="{36A76643-4BF8-4435-9B71-F6EE643CC045}"/>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D">
              <a:extLst>
                <a:ext uri="{FF2B5EF4-FFF2-40B4-BE49-F238E27FC236}">
                  <a16:creationId xmlns:a16="http://schemas.microsoft.com/office/drawing/2014/main" id="{8A95E103-8F66-4D64-A86B-5A8340642A19}"/>
                </a:ext>
              </a:extLst>
            </p:cNvPr>
            <p:cNvSpPr txBox="1"/>
            <p:nvPr/>
          </p:nvSpPr>
          <p:spPr>
            <a:xfrm>
              <a:off x="1717288" y="4381083"/>
              <a:ext cx="4966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D:</a:t>
              </a:r>
            </a:p>
          </p:txBody>
        </p:sp>
        <p:sp>
          <p:nvSpPr>
            <p:cNvPr id="59" name="#sl-pollanswer(3)">
              <a:extLst>
                <a:ext uri="{FF2B5EF4-FFF2-40B4-BE49-F238E27FC236}">
                  <a16:creationId xmlns:a16="http://schemas.microsoft.com/office/drawing/2014/main" id="{690873F6-EFE2-46C3-A7A3-6C2418344F6A}"/>
                </a:ext>
              </a:extLst>
            </p:cNvPr>
            <p:cNvSpPr txBox="1"/>
            <p:nvPr/>
          </p:nvSpPr>
          <p:spPr>
            <a:xfrm>
              <a:off x="2163338" y="4185359"/>
              <a:ext cx="3378818" cy="916330"/>
            </a:xfrm>
            <a:prstGeom prst="rect">
              <a:avLst/>
            </a:prstGeom>
            <a:no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Mörder</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innen</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60" name="Answer C">
            <a:extLst>
              <a:ext uri="{FF2B5EF4-FFF2-40B4-BE49-F238E27FC236}">
                <a16:creationId xmlns:a16="http://schemas.microsoft.com/office/drawing/2014/main" id="{C6656839-03AB-4C47-9D6D-1723E4753444}"/>
              </a:ext>
            </a:extLst>
          </p:cNvPr>
          <p:cNvGrpSpPr/>
          <p:nvPr/>
        </p:nvGrpSpPr>
        <p:grpSpPr>
          <a:xfrm>
            <a:off x="1455164" y="5306896"/>
            <a:ext cx="4524162" cy="929685"/>
            <a:chOff x="1452892" y="4172004"/>
            <a:chExt cx="4524162" cy="929685"/>
          </a:xfrm>
        </p:grpSpPr>
        <p:sp>
          <p:nvSpPr>
            <p:cNvPr id="61" name="Background">
              <a:extLst>
                <a:ext uri="{FF2B5EF4-FFF2-40B4-BE49-F238E27FC236}">
                  <a16:creationId xmlns:a16="http://schemas.microsoft.com/office/drawing/2014/main" id="{CAF9EA78-6535-47A6-9C3D-151F26C5CB6D}"/>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C">
              <a:extLst>
                <a:ext uri="{FF2B5EF4-FFF2-40B4-BE49-F238E27FC236}">
                  <a16:creationId xmlns:a16="http://schemas.microsoft.com/office/drawing/2014/main" id="{0A42DF7F-9A81-403B-B6F2-BECB2A47D827}"/>
                </a:ext>
              </a:extLst>
            </p:cNvPr>
            <p:cNvSpPr txBox="1"/>
            <p:nvPr/>
          </p:nvSpPr>
          <p:spPr>
            <a:xfrm>
              <a:off x="1717288" y="4381083"/>
              <a:ext cx="51184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C:</a:t>
              </a:r>
            </a:p>
          </p:txBody>
        </p:sp>
        <p:sp>
          <p:nvSpPr>
            <p:cNvPr id="64" name="#sl-pollanswer(2)">
              <a:extLst>
                <a:ext uri="{FF2B5EF4-FFF2-40B4-BE49-F238E27FC236}">
                  <a16:creationId xmlns:a16="http://schemas.microsoft.com/office/drawing/2014/main" id="{985A755B-6005-4A92-9653-CCE85E8BBC24}"/>
                </a:ext>
              </a:extLst>
            </p:cNvPr>
            <p:cNvSpPr txBox="1"/>
            <p:nvPr/>
          </p:nvSpPr>
          <p:spPr>
            <a:xfrm>
              <a:off x="2163338" y="4185359"/>
              <a:ext cx="3378818" cy="916330"/>
            </a:xfrm>
            <a:prstGeom prst="rect">
              <a:avLst/>
            </a:prstGeom>
            <a:no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Gleichgeschlechtliche</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Partnerschaften</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cxnSp>
        <p:nvCxnSpPr>
          <p:cNvPr id="27" name="Answer Line 1">
            <a:extLst>
              <a:ext uri="{FF2B5EF4-FFF2-40B4-BE49-F238E27FC236}">
                <a16:creationId xmlns:a16="http://schemas.microsoft.com/office/drawing/2014/main" id="{4B8391AD-53B3-455B-B356-5D1B26BB9840}"/>
              </a:ext>
            </a:extLst>
          </p:cNvPr>
          <p:cNvCxnSpPr>
            <a:cxnSpLocks/>
          </p:cNvCxnSpPr>
          <p:nvPr/>
        </p:nvCxnSpPr>
        <p:spPr>
          <a:xfrm>
            <a:off x="0" y="4654534"/>
            <a:ext cx="12192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Answer B Background">
            <a:extLst>
              <a:ext uri="{FF2B5EF4-FFF2-40B4-BE49-F238E27FC236}">
                <a16:creationId xmlns:a16="http://schemas.microsoft.com/office/drawing/2014/main" id="{F7D689C1-286B-42FD-85DC-C81EACAC8594}"/>
              </a:ext>
            </a:extLst>
          </p:cNvPr>
          <p:cNvSpPr/>
          <p:nvPr/>
        </p:nvSpPr>
        <p:spPr>
          <a:xfrm>
            <a:off x="6274399" y="4178681"/>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Answer B Indicator">
            <a:extLst>
              <a:ext uri="{FF2B5EF4-FFF2-40B4-BE49-F238E27FC236}">
                <a16:creationId xmlns:a16="http://schemas.microsoft.com/office/drawing/2014/main" id="{6D6450C5-C7F3-4402-92DB-4F89AAB195BB}"/>
              </a:ext>
            </a:extLst>
          </p:cNvPr>
          <p:cNvSpPr txBox="1"/>
          <p:nvPr/>
        </p:nvSpPr>
        <p:spPr>
          <a:xfrm>
            <a:off x="6538795" y="4387760"/>
            <a:ext cx="4966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B:</a:t>
            </a:r>
          </a:p>
        </p:txBody>
      </p:sp>
      <p:sp>
        <p:nvSpPr>
          <p:cNvPr id="53" name="#sl-pollanswer(1)">
            <a:extLst>
              <a:ext uri="{FF2B5EF4-FFF2-40B4-BE49-F238E27FC236}">
                <a16:creationId xmlns:a16="http://schemas.microsoft.com/office/drawing/2014/main" id="{86D18980-FBAC-44DB-AE96-DB042EF3060A}"/>
              </a:ext>
            </a:extLst>
          </p:cNvPr>
          <p:cNvSpPr txBox="1"/>
          <p:nvPr/>
        </p:nvSpPr>
        <p:spPr>
          <a:xfrm>
            <a:off x="6984845" y="4192036"/>
            <a:ext cx="3378818" cy="916330"/>
          </a:xfrm>
          <a:prstGeom prst="rect">
            <a:avLst/>
          </a:prstGeom>
          <a:no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Arial" panose="020B0604020202020204" pitchFamily="34" charset="0"/>
                <a:cs typeface="Arial" panose="020B0604020202020204" pitchFamily="34" charset="0"/>
              </a:rPr>
              <a:t>Autos</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7" name="Answer B Foreground">
            <a:extLst>
              <a:ext uri="{FF2B5EF4-FFF2-40B4-BE49-F238E27FC236}">
                <a16:creationId xmlns:a16="http://schemas.microsoft.com/office/drawing/2014/main" id="{490DF4C1-378D-4439-8996-0A1FBCF7335A}"/>
              </a:ext>
            </a:extLst>
          </p:cNvPr>
          <p:cNvSpPr/>
          <p:nvPr/>
        </p:nvSpPr>
        <p:spPr>
          <a:xfrm>
            <a:off x="6289112" y="4169735"/>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Answer A">
            <a:extLst>
              <a:ext uri="{FF2B5EF4-FFF2-40B4-BE49-F238E27FC236}">
                <a16:creationId xmlns:a16="http://schemas.microsoft.com/office/drawing/2014/main" id="{462FB440-3802-4640-95E5-7E769F1888EB}"/>
              </a:ext>
            </a:extLst>
          </p:cNvPr>
          <p:cNvGrpSpPr/>
          <p:nvPr/>
        </p:nvGrpSpPr>
        <p:grpSpPr>
          <a:xfrm>
            <a:off x="1452892" y="4178681"/>
            <a:ext cx="4524162" cy="929685"/>
            <a:chOff x="1452892" y="4172004"/>
            <a:chExt cx="4524162" cy="929685"/>
          </a:xfrm>
        </p:grpSpPr>
        <p:sp>
          <p:nvSpPr>
            <p:cNvPr id="20" name="Background">
              <a:extLst>
                <a:ext uri="{FF2B5EF4-FFF2-40B4-BE49-F238E27FC236}">
                  <a16:creationId xmlns:a16="http://schemas.microsoft.com/office/drawing/2014/main" id="{60B15F66-6CF0-4909-A072-4B9CA4CA08D0}"/>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A">
              <a:extLst>
                <a:ext uri="{FF2B5EF4-FFF2-40B4-BE49-F238E27FC236}">
                  <a16:creationId xmlns:a16="http://schemas.microsoft.com/office/drawing/2014/main" id="{AF0BF5BB-760B-4D01-AAEE-BEDC070EF526}"/>
                </a:ext>
              </a:extLst>
            </p:cNvPr>
            <p:cNvSpPr txBox="1"/>
            <p:nvPr/>
          </p:nvSpPr>
          <p:spPr>
            <a:xfrm>
              <a:off x="1717288" y="4381083"/>
              <a:ext cx="44604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A:</a:t>
              </a:r>
            </a:p>
          </p:txBody>
        </p:sp>
        <p:sp>
          <p:nvSpPr>
            <p:cNvPr id="38" name="#sl-pollanswer(0)">
              <a:extLst>
                <a:ext uri="{FF2B5EF4-FFF2-40B4-BE49-F238E27FC236}">
                  <a16:creationId xmlns:a16="http://schemas.microsoft.com/office/drawing/2014/main" id="{16388FA3-C0D9-410C-BAE2-A6485A7F9BED}"/>
                </a:ext>
              </a:extLst>
            </p:cNvPr>
            <p:cNvSpPr txBox="1"/>
            <p:nvPr/>
          </p:nvSpPr>
          <p:spPr>
            <a:xfrm>
              <a:off x="2163338" y="4185359"/>
              <a:ext cx="3378818" cy="916330"/>
            </a:xfrm>
            <a:prstGeom prst="rect">
              <a:avLst/>
            </a:prstGeom>
            <a:no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Hunde</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14" name="Question">
            <a:extLst>
              <a:ext uri="{FF2B5EF4-FFF2-40B4-BE49-F238E27FC236}">
                <a16:creationId xmlns:a16="http://schemas.microsoft.com/office/drawing/2014/main" id="{C06F0B4B-66C1-4499-A17E-4B1853F266A4}"/>
              </a:ext>
            </a:extLst>
          </p:cNvPr>
          <p:cNvGrpSpPr/>
          <p:nvPr/>
        </p:nvGrpSpPr>
        <p:grpSpPr>
          <a:xfrm>
            <a:off x="0" y="2860778"/>
            <a:ext cx="12192000" cy="1136407"/>
            <a:chOff x="0" y="2860778"/>
            <a:chExt cx="12192000" cy="1136407"/>
          </a:xfrm>
        </p:grpSpPr>
        <p:cxnSp>
          <p:nvCxnSpPr>
            <p:cNvPr id="26" name="Line">
              <a:extLst>
                <a:ext uri="{FF2B5EF4-FFF2-40B4-BE49-F238E27FC236}">
                  <a16:creationId xmlns:a16="http://schemas.microsoft.com/office/drawing/2014/main" id="{D9A9127F-6A62-4E1D-BA5E-8DF80971DDEE}"/>
                </a:ext>
              </a:extLst>
            </p:cNvPr>
            <p:cNvCxnSpPr>
              <a:cxnSpLocks/>
            </p:cNvCxnSpPr>
            <p:nvPr/>
          </p:nvCxnSpPr>
          <p:spPr>
            <a:xfrm flipV="1">
              <a:off x="0" y="3429000"/>
              <a:ext cx="12192000" cy="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Background">
              <a:extLst>
                <a:ext uri="{FF2B5EF4-FFF2-40B4-BE49-F238E27FC236}">
                  <a16:creationId xmlns:a16="http://schemas.microsoft.com/office/drawing/2014/main" id="{72609FCE-9B2B-431D-A22F-C9C6C2B3DE82}"/>
                </a:ext>
              </a:extLst>
            </p:cNvPr>
            <p:cNvSpPr/>
            <p:nvPr/>
          </p:nvSpPr>
          <p:spPr>
            <a:xfrm>
              <a:off x="1452892" y="2860778"/>
              <a:ext cx="9342799" cy="1136407"/>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473"/>
                <a:gd name="connsiteY0" fmla="*/ 4868 h 9998"/>
                <a:gd name="connsiteX1" fmla="*/ 999 w 9473"/>
                <a:gd name="connsiteY1" fmla="*/ 1 h 9998"/>
                <a:gd name="connsiteX2" fmla="*/ 8015 w 9473"/>
                <a:gd name="connsiteY2" fmla="*/ 1 h 9998"/>
                <a:gd name="connsiteX3" fmla="*/ 9473 w 9473"/>
                <a:gd name="connsiteY3" fmla="*/ 5286 h 9998"/>
                <a:gd name="connsiteX4" fmla="*/ 7996 w 9473"/>
                <a:gd name="connsiteY4" fmla="*/ 9941 h 9998"/>
                <a:gd name="connsiteX5" fmla="*/ 999 w 9473"/>
                <a:gd name="connsiteY5" fmla="*/ 9986 h 9998"/>
                <a:gd name="connsiteX6" fmla="*/ 0 w 9473"/>
                <a:gd name="connsiteY6" fmla="*/ 4868 h 9998"/>
                <a:gd name="connsiteX0" fmla="*/ 0 w 10000"/>
                <a:gd name="connsiteY0" fmla="*/ 4869 h 10000"/>
                <a:gd name="connsiteX1" fmla="*/ 1055 w 10000"/>
                <a:gd name="connsiteY1" fmla="*/ 1 h 10000"/>
                <a:gd name="connsiteX2" fmla="*/ 8461 w 10000"/>
                <a:gd name="connsiteY2" fmla="*/ 1 h 10000"/>
                <a:gd name="connsiteX3" fmla="*/ 10000 w 10000"/>
                <a:gd name="connsiteY3" fmla="*/ 5287 h 10000"/>
                <a:gd name="connsiteX4" fmla="*/ 8441 w 10000"/>
                <a:gd name="connsiteY4" fmla="*/ 9943 h 10000"/>
                <a:gd name="connsiteX5" fmla="*/ 1055 w 10000"/>
                <a:gd name="connsiteY5" fmla="*/ 9988 h 10000"/>
                <a:gd name="connsiteX6" fmla="*/ 0 w 10000"/>
                <a:gd name="connsiteY6" fmla="*/ 4869 h 10000"/>
                <a:gd name="connsiteX0" fmla="*/ 0 w 10000"/>
                <a:gd name="connsiteY0" fmla="*/ 4869 h 10022"/>
                <a:gd name="connsiteX1" fmla="*/ 1055 w 10000"/>
                <a:gd name="connsiteY1" fmla="*/ 1 h 10022"/>
                <a:gd name="connsiteX2" fmla="*/ 8461 w 10000"/>
                <a:gd name="connsiteY2" fmla="*/ 1 h 10022"/>
                <a:gd name="connsiteX3" fmla="*/ 10000 w 10000"/>
                <a:gd name="connsiteY3" fmla="*/ 5287 h 10022"/>
                <a:gd name="connsiteX4" fmla="*/ 8441 w 10000"/>
                <a:gd name="connsiteY4" fmla="*/ 9943 h 10022"/>
                <a:gd name="connsiteX5" fmla="*/ 1055 w 10000"/>
                <a:gd name="connsiteY5" fmla="*/ 9988 h 10022"/>
                <a:gd name="connsiteX6" fmla="*/ 0 w 10000"/>
                <a:gd name="connsiteY6" fmla="*/ 4869 h 10022"/>
                <a:gd name="connsiteX0" fmla="*/ 0 w 10000"/>
                <a:gd name="connsiteY0" fmla="*/ 4869 h 10016"/>
                <a:gd name="connsiteX1" fmla="*/ 1055 w 10000"/>
                <a:gd name="connsiteY1" fmla="*/ 1 h 10016"/>
                <a:gd name="connsiteX2" fmla="*/ 8461 w 10000"/>
                <a:gd name="connsiteY2" fmla="*/ 1 h 10016"/>
                <a:gd name="connsiteX3" fmla="*/ 10000 w 10000"/>
                <a:gd name="connsiteY3" fmla="*/ 5287 h 10016"/>
                <a:gd name="connsiteX4" fmla="*/ 8441 w 10000"/>
                <a:gd name="connsiteY4" fmla="*/ 9943 h 10016"/>
                <a:gd name="connsiteX5" fmla="*/ 1055 w 10000"/>
                <a:gd name="connsiteY5" fmla="*/ 9988 h 10016"/>
                <a:gd name="connsiteX6" fmla="*/ 0 w 10000"/>
                <a:gd name="connsiteY6" fmla="*/ 4869 h 10016"/>
                <a:gd name="connsiteX0" fmla="*/ 0 w 9362"/>
                <a:gd name="connsiteY0" fmla="*/ 4869 h 10016"/>
                <a:gd name="connsiteX1" fmla="*/ 1055 w 9362"/>
                <a:gd name="connsiteY1" fmla="*/ 1 h 10016"/>
                <a:gd name="connsiteX2" fmla="*/ 8461 w 9362"/>
                <a:gd name="connsiteY2" fmla="*/ 1 h 10016"/>
                <a:gd name="connsiteX3" fmla="*/ 9362 w 9362"/>
                <a:gd name="connsiteY3" fmla="*/ 5454 h 10016"/>
                <a:gd name="connsiteX4" fmla="*/ 8441 w 9362"/>
                <a:gd name="connsiteY4" fmla="*/ 9943 h 10016"/>
                <a:gd name="connsiteX5" fmla="*/ 1055 w 9362"/>
                <a:gd name="connsiteY5" fmla="*/ 9988 h 10016"/>
                <a:gd name="connsiteX6" fmla="*/ 0 w 9362"/>
                <a:gd name="connsiteY6" fmla="*/ 4869 h 10016"/>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445 h 10000"/>
                <a:gd name="connsiteX4" fmla="*/ 9016 w 10087"/>
                <a:gd name="connsiteY4" fmla="*/ 9927 h 10000"/>
                <a:gd name="connsiteX5" fmla="*/ 1127 w 10087"/>
                <a:gd name="connsiteY5" fmla="*/ 9972 h 10000"/>
                <a:gd name="connsiteX6" fmla="*/ 0 w 10087"/>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445 h 10000"/>
                <a:gd name="connsiteX4" fmla="*/ 9016 w 10087"/>
                <a:gd name="connsiteY4" fmla="*/ 9927 h 10000"/>
                <a:gd name="connsiteX5" fmla="*/ 1127 w 10087"/>
                <a:gd name="connsiteY5" fmla="*/ 9972 h 10000"/>
                <a:gd name="connsiteX6" fmla="*/ 0 w 10087"/>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445 h 10000"/>
                <a:gd name="connsiteX4" fmla="*/ 9016 w 10087"/>
                <a:gd name="connsiteY4" fmla="*/ 9927 h 10000"/>
                <a:gd name="connsiteX5" fmla="*/ 1127 w 10087"/>
                <a:gd name="connsiteY5" fmla="*/ 9972 h 10000"/>
                <a:gd name="connsiteX6" fmla="*/ 0 w 10087"/>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362 h 10000"/>
                <a:gd name="connsiteX4" fmla="*/ 9016 w 10087"/>
                <a:gd name="connsiteY4" fmla="*/ 9927 h 10000"/>
                <a:gd name="connsiteX5" fmla="*/ 1127 w 10087"/>
                <a:gd name="connsiteY5" fmla="*/ 9972 h 10000"/>
                <a:gd name="connsiteX6" fmla="*/ 0 w 10087"/>
                <a:gd name="connsiteY6" fmla="*/ 4861 h 10000"/>
                <a:gd name="connsiteX0" fmla="*/ 0 w 10083"/>
                <a:gd name="connsiteY0" fmla="*/ 4861 h 10000"/>
                <a:gd name="connsiteX1" fmla="*/ 1127 w 10083"/>
                <a:gd name="connsiteY1" fmla="*/ 1 h 10000"/>
                <a:gd name="connsiteX2" fmla="*/ 9038 w 10083"/>
                <a:gd name="connsiteY2" fmla="*/ 1 h 10000"/>
                <a:gd name="connsiteX3" fmla="*/ 10083 w 10083"/>
                <a:gd name="connsiteY3" fmla="*/ 5039 h 10000"/>
                <a:gd name="connsiteX4" fmla="*/ 9016 w 10083"/>
                <a:gd name="connsiteY4" fmla="*/ 9927 h 10000"/>
                <a:gd name="connsiteX5" fmla="*/ 1127 w 10083"/>
                <a:gd name="connsiteY5" fmla="*/ 9972 h 10000"/>
                <a:gd name="connsiteX6" fmla="*/ 0 w 10083"/>
                <a:gd name="connsiteY6" fmla="*/ 4861 h 10000"/>
                <a:gd name="connsiteX0" fmla="*/ 0 w 10072"/>
                <a:gd name="connsiteY0" fmla="*/ 5076 h 10004"/>
                <a:gd name="connsiteX1" fmla="*/ 1116 w 10072"/>
                <a:gd name="connsiteY1" fmla="*/ 1 h 10004"/>
                <a:gd name="connsiteX2" fmla="*/ 9027 w 10072"/>
                <a:gd name="connsiteY2" fmla="*/ 1 h 10004"/>
                <a:gd name="connsiteX3" fmla="*/ 10072 w 10072"/>
                <a:gd name="connsiteY3" fmla="*/ 5039 h 10004"/>
                <a:gd name="connsiteX4" fmla="*/ 9005 w 10072"/>
                <a:gd name="connsiteY4" fmla="*/ 9927 h 10004"/>
                <a:gd name="connsiteX5" fmla="*/ 1116 w 10072"/>
                <a:gd name="connsiteY5" fmla="*/ 9972 h 10004"/>
                <a:gd name="connsiteX6" fmla="*/ 0 w 10072"/>
                <a:gd name="connsiteY6" fmla="*/ 5076 h 10004"/>
                <a:gd name="connsiteX0" fmla="*/ 0 w 10083"/>
                <a:gd name="connsiteY0" fmla="*/ 5004 h 10003"/>
                <a:gd name="connsiteX1" fmla="*/ 1127 w 10083"/>
                <a:gd name="connsiteY1" fmla="*/ 1 h 10003"/>
                <a:gd name="connsiteX2" fmla="*/ 9038 w 10083"/>
                <a:gd name="connsiteY2" fmla="*/ 1 h 10003"/>
                <a:gd name="connsiteX3" fmla="*/ 10083 w 10083"/>
                <a:gd name="connsiteY3" fmla="*/ 5039 h 10003"/>
                <a:gd name="connsiteX4" fmla="*/ 9016 w 10083"/>
                <a:gd name="connsiteY4" fmla="*/ 9927 h 10003"/>
                <a:gd name="connsiteX5" fmla="*/ 1127 w 10083"/>
                <a:gd name="connsiteY5" fmla="*/ 9972 h 10003"/>
                <a:gd name="connsiteX6" fmla="*/ 0 w 10083"/>
                <a:gd name="connsiteY6" fmla="*/ 5004 h 10003"/>
                <a:gd name="connsiteX0" fmla="*/ 0 w 10003"/>
                <a:gd name="connsiteY0" fmla="*/ 5281 h 10009"/>
                <a:gd name="connsiteX1" fmla="*/ 1047 w 10003"/>
                <a:gd name="connsiteY1" fmla="*/ 1 h 10009"/>
                <a:gd name="connsiteX2" fmla="*/ 8958 w 10003"/>
                <a:gd name="connsiteY2" fmla="*/ 1 h 10009"/>
                <a:gd name="connsiteX3" fmla="*/ 10003 w 10003"/>
                <a:gd name="connsiteY3" fmla="*/ 5039 h 10009"/>
                <a:gd name="connsiteX4" fmla="*/ 8936 w 10003"/>
                <a:gd name="connsiteY4" fmla="*/ 9927 h 10009"/>
                <a:gd name="connsiteX5" fmla="*/ 1047 w 10003"/>
                <a:gd name="connsiteY5" fmla="*/ 9972 h 10009"/>
                <a:gd name="connsiteX6" fmla="*/ 0 w 10003"/>
                <a:gd name="connsiteY6" fmla="*/ 5281 h 10009"/>
                <a:gd name="connsiteX0" fmla="*/ 0 w 10003"/>
                <a:gd name="connsiteY0" fmla="*/ 5142 h 10006"/>
                <a:gd name="connsiteX1" fmla="*/ 1047 w 10003"/>
                <a:gd name="connsiteY1" fmla="*/ 1 h 10006"/>
                <a:gd name="connsiteX2" fmla="*/ 8958 w 10003"/>
                <a:gd name="connsiteY2" fmla="*/ 1 h 10006"/>
                <a:gd name="connsiteX3" fmla="*/ 10003 w 10003"/>
                <a:gd name="connsiteY3" fmla="*/ 5039 h 10006"/>
                <a:gd name="connsiteX4" fmla="*/ 8936 w 10003"/>
                <a:gd name="connsiteY4" fmla="*/ 9927 h 10006"/>
                <a:gd name="connsiteX5" fmla="*/ 1047 w 10003"/>
                <a:gd name="connsiteY5" fmla="*/ 9972 h 10006"/>
                <a:gd name="connsiteX6" fmla="*/ 0 w 10003"/>
                <a:gd name="connsiteY6" fmla="*/ 5142 h 10006"/>
                <a:gd name="connsiteX0" fmla="*/ 0 w 10000"/>
                <a:gd name="connsiteY0" fmla="*/ 4893 h 10001"/>
                <a:gd name="connsiteX1" fmla="*/ 1044 w 10000"/>
                <a:gd name="connsiteY1" fmla="*/ 1 h 10001"/>
                <a:gd name="connsiteX2" fmla="*/ 8955 w 10000"/>
                <a:gd name="connsiteY2" fmla="*/ 1 h 10001"/>
                <a:gd name="connsiteX3" fmla="*/ 10000 w 10000"/>
                <a:gd name="connsiteY3" fmla="*/ 5039 h 10001"/>
                <a:gd name="connsiteX4" fmla="*/ 8933 w 10000"/>
                <a:gd name="connsiteY4" fmla="*/ 9927 h 10001"/>
                <a:gd name="connsiteX5" fmla="*/ 1044 w 10000"/>
                <a:gd name="connsiteY5" fmla="*/ 9972 h 10001"/>
                <a:gd name="connsiteX6" fmla="*/ 0 w 10000"/>
                <a:gd name="connsiteY6" fmla="*/ 4893 h 10001"/>
                <a:gd name="connsiteX0" fmla="*/ 0 w 10000"/>
                <a:gd name="connsiteY0" fmla="*/ 5018 h 10003"/>
                <a:gd name="connsiteX1" fmla="*/ 1044 w 10000"/>
                <a:gd name="connsiteY1" fmla="*/ 1 h 10003"/>
                <a:gd name="connsiteX2" fmla="*/ 8955 w 10000"/>
                <a:gd name="connsiteY2" fmla="*/ 1 h 10003"/>
                <a:gd name="connsiteX3" fmla="*/ 10000 w 10000"/>
                <a:gd name="connsiteY3" fmla="*/ 5039 h 10003"/>
                <a:gd name="connsiteX4" fmla="*/ 8933 w 10000"/>
                <a:gd name="connsiteY4" fmla="*/ 9927 h 10003"/>
                <a:gd name="connsiteX5" fmla="*/ 1044 w 10000"/>
                <a:gd name="connsiteY5" fmla="*/ 9972 h 10003"/>
                <a:gd name="connsiteX6" fmla="*/ 0 w 10000"/>
                <a:gd name="connsiteY6" fmla="*/ 5018 h 10003"/>
                <a:gd name="connsiteX0" fmla="*/ 0 w 10006"/>
                <a:gd name="connsiteY0" fmla="*/ 5045 h 10004"/>
                <a:gd name="connsiteX1" fmla="*/ 1050 w 10006"/>
                <a:gd name="connsiteY1" fmla="*/ 1 h 10004"/>
                <a:gd name="connsiteX2" fmla="*/ 8961 w 10006"/>
                <a:gd name="connsiteY2" fmla="*/ 1 h 10004"/>
                <a:gd name="connsiteX3" fmla="*/ 10006 w 10006"/>
                <a:gd name="connsiteY3" fmla="*/ 5039 h 10004"/>
                <a:gd name="connsiteX4" fmla="*/ 8939 w 10006"/>
                <a:gd name="connsiteY4" fmla="*/ 9927 h 10004"/>
                <a:gd name="connsiteX5" fmla="*/ 1050 w 10006"/>
                <a:gd name="connsiteY5" fmla="*/ 9972 h 10004"/>
                <a:gd name="connsiteX6" fmla="*/ 0 w 10006"/>
                <a:gd name="connsiteY6" fmla="*/ 5045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6" h="10004">
                  <a:moveTo>
                    <a:pt x="0" y="5045"/>
                  </a:moveTo>
                  <a:cubicBezTo>
                    <a:pt x="513" y="1631"/>
                    <a:pt x="122" y="86"/>
                    <a:pt x="1050" y="1"/>
                  </a:cubicBezTo>
                  <a:lnTo>
                    <a:pt x="8961" y="1"/>
                  </a:lnTo>
                  <a:cubicBezTo>
                    <a:pt x="9990" y="-16"/>
                    <a:pt x="9537" y="540"/>
                    <a:pt x="10006" y="5039"/>
                  </a:cubicBezTo>
                  <a:cubicBezTo>
                    <a:pt x="9608" y="9039"/>
                    <a:pt x="9872" y="10038"/>
                    <a:pt x="8939" y="9927"/>
                  </a:cubicBezTo>
                  <a:lnTo>
                    <a:pt x="1050" y="9972"/>
                  </a:lnTo>
                  <a:cubicBezTo>
                    <a:pt x="110" y="10230"/>
                    <a:pt x="521" y="8962"/>
                    <a:pt x="0" y="5045"/>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25000" noProof="0">
                <a:ln>
                  <a:noFill/>
                </a:ln>
                <a:solidFill>
                  <a:prstClr val="white"/>
                </a:solidFill>
                <a:effectLst/>
                <a:uLnTx/>
                <a:uFillTx/>
                <a:latin typeface="Calibri" panose="020F0502020204030204"/>
                <a:ea typeface="+mn-ea"/>
                <a:cs typeface="+mn-cs"/>
              </a:endParaRPr>
            </a:p>
          </p:txBody>
        </p:sp>
        <p:sp>
          <p:nvSpPr>
            <p:cNvPr id="47" name="#sl-pollquestion()">
              <a:extLst>
                <a:ext uri="{FF2B5EF4-FFF2-40B4-BE49-F238E27FC236}">
                  <a16:creationId xmlns:a16="http://schemas.microsoft.com/office/drawing/2014/main" id="{0B3C0AB6-E99F-4DFB-8A1B-814704AA4FC9}"/>
                </a:ext>
              </a:extLst>
            </p:cNvPr>
            <p:cNvSpPr txBox="1"/>
            <p:nvPr/>
          </p:nvSpPr>
          <p:spPr>
            <a:xfrm>
              <a:off x="1717288" y="2964701"/>
              <a:ext cx="8839255" cy="932341"/>
            </a:xfrm>
            <a:prstGeom prst="rect">
              <a:avLst/>
            </a:prstGeom>
            <a:noFill/>
          </p:spPr>
          <p:txBody>
            <a:bodyPr wrap="square" rtlCol="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Was/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wer</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darf</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in der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katholischen</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Kirche</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nicht</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gesegnet</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werden</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pSp>
      <p:grpSp>
        <p:nvGrpSpPr>
          <p:cNvPr id="12" name="Current Money Value">
            <a:extLst>
              <a:ext uri="{FF2B5EF4-FFF2-40B4-BE49-F238E27FC236}">
                <a16:creationId xmlns:a16="http://schemas.microsoft.com/office/drawing/2014/main" id="{F69BB7A5-CF27-44D2-A964-DF2E78088389}"/>
              </a:ext>
            </a:extLst>
          </p:cNvPr>
          <p:cNvGrpSpPr/>
          <p:nvPr/>
        </p:nvGrpSpPr>
        <p:grpSpPr>
          <a:xfrm>
            <a:off x="8618368" y="2322355"/>
            <a:ext cx="3573630" cy="347151"/>
            <a:chOff x="8618369" y="2322355"/>
            <a:chExt cx="3555791" cy="347151"/>
          </a:xfrm>
        </p:grpSpPr>
        <p:cxnSp>
          <p:nvCxnSpPr>
            <p:cNvPr id="49" name="Line">
              <a:extLst>
                <a:ext uri="{FF2B5EF4-FFF2-40B4-BE49-F238E27FC236}">
                  <a16:creationId xmlns:a16="http://schemas.microsoft.com/office/drawing/2014/main" id="{8E8A5C75-CFCA-4176-8EB0-4EB34F162D99}"/>
                </a:ext>
              </a:extLst>
            </p:cNvPr>
            <p:cNvCxnSpPr>
              <a:cxnSpLocks/>
              <a:stCxn id="48" idx="3"/>
            </p:cNvCxnSpPr>
            <p:nvPr/>
          </p:nvCxnSpPr>
          <p:spPr>
            <a:xfrm>
              <a:off x="10595809" y="2501848"/>
              <a:ext cx="157835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Background">
              <a:extLst>
                <a:ext uri="{FF2B5EF4-FFF2-40B4-BE49-F238E27FC236}">
                  <a16:creationId xmlns:a16="http://schemas.microsoft.com/office/drawing/2014/main" id="{12A54628-84A9-44CB-A81D-4C642051B35E}"/>
                </a:ext>
              </a:extLst>
            </p:cNvPr>
            <p:cNvSpPr/>
            <p:nvPr/>
          </p:nvSpPr>
          <p:spPr>
            <a:xfrm>
              <a:off x="8618369" y="2322355"/>
              <a:ext cx="1977440" cy="347151"/>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
              <a:extLst>
                <a:ext uri="{FF2B5EF4-FFF2-40B4-BE49-F238E27FC236}">
                  <a16:creationId xmlns:a16="http://schemas.microsoft.com/office/drawing/2014/main" id="{DBB8417C-BFDC-4C68-A750-8B0478B37A21}"/>
                </a:ext>
              </a:extLst>
            </p:cNvPr>
            <p:cNvSpPr txBox="1"/>
            <p:nvPr/>
          </p:nvSpPr>
          <p:spPr>
            <a:xfrm>
              <a:off x="8793584" y="2338239"/>
              <a:ext cx="1642634" cy="307777"/>
            </a:xfrm>
            <a:prstGeom prst="rect">
              <a:avLst/>
            </a:prstGeom>
            <a:noFill/>
          </p:spPr>
          <p:txBody>
            <a:bodyPr wrap="square" lIns="0" tIns="0" rIns="0" bIns="0" rtlCol="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Arial" panose="020B0604020202020204" pitchFamily="34" charset="0"/>
                </a:rPr>
                <a:t>Prälatin</a:t>
              </a:r>
              <a:endParaRPr kumimoji="0" lang="en-US" sz="2000" b="1"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Arial" panose="020B0604020202020204" pitchFamily="34" charset="0"/>
              </a:endParaRPr>
            </a:p>
          </p:txBody>
        </p:sp>
      </p:grpSp>
      <p:pic>
        <p:nvPicPr>
          <p:cNvPr id="56" name="background music">
            <a:hlinkClick r:id="" action="ppaction://media"/>
            <a:extLst>
              <a:ext uri="{FF2B5EF4-FFF2-40B4-BE49-F238E27FC236}">
                <a16:creationId xmlns:a16="http://schemas.microsoft.com/office/drawing/2014/main" id="{AE147EA1-A7B8-472A-9D67-543DB82C2846}"/>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450975" y="291865"/>
            <a:ext cx="609600" cy="609600"/>
          </a:xfrm>
          <a:prstGeom prst="rect">
            <a:avLst/>
          </a:prstGeom>
        </p:spPr>
      </p:pic>
      <p:pic>
        <p:nvPicPr>
          <p:cNvPr id="2" name="start sound">
            <a:hlinkClick r:id="" action="ppaction://media"/>
            <a:extLst>
              <a:ext uri="{FF2B5EF4-FFF2-40B4-BE49-F238E27FC236}">
                <a16:creationId xmlns:a16="http://schemas.microsoft.com/office/drawing/2014/main" id="{72A2DC58-E96C-4A38-9A9A-8BF659400E00}"/>
              </a:ext>
            </a:extLst>
          </p:cNvPr>
          <p:cNvPicPr>
            <a:picLocks noChangeAspect="1"/>
          </p:cNvPicPr>
          <p:nvPr>
            <a:audioFile r:link="rId4"/>
            <p:extLst>
              <p:ext uri="{DAA4B4D4-6D71-4841-9C94-3DE7FCFB9230}">
                <p14:media xmlns:p14="http://schemas.microsoft.com/office/powerpoint/2010/main" r:embed="rId5">
                  <p14:trim end="6694.1882"/>
                  <p14:fade out="750"/>
                </p14:media>
              </p:ext>
            </p:extLst>
          </p:nvPr>
        </p:nvPicPr>
        <p:blipFill>
          <a:blip r:embed="rId12"/>
          <a:stretch>
            <a:fillRect/>
          </a:stretch>
        </p:blipFill>
        <p:spPr>
          <a:xfrm>
            <a:off x="1348685" y="291865"/>
            <a:ext cx="609600" cy="609600"/>
          </a:xfrm>
          <a:prstGeom prst="rect">
            <a:avLst/>
          </a:prstGeom>
        </p:spPr>
      </p:pic>
      <p:pic>
        <p:nvPicPr>
          <p:cNvPr id="3" name="final answer">
            <a:hlinkClick r:id="" action="ppaction://media"/>
            <a:extLst>
              <a:ext uri="{FF2B5EF4-FFF2-40B4-BE49-F238E27FC236}">
                <a16:creationId xmlns:a16="http://schemas.microsoft.com/office/drawing/2014/main" id="{AA2899EE-0BB1-491D-B054-EA144919A739}"/>
              </a:ext>
            </a:extLst>
          </p:cNvPr>
          <p:cNvPicPr>
            <a:picLocks noChangeAspect="1"/>
          </p:cNvPicPr>
          <p:nvPr>
            <a:audioFile r:link="rId7"/>
            <p:extLst>
              <p:ext uri="{DAA4B4D4-6D71-4841-9C94-3DE7FCFB9230}">
                <p14:media xmlns:p14="http://schemas.microsoft.com/office/powerpoint/2010/main" r:embed="rId6"/>
              </p:ext>
            </p:extLst>
          </p:nvPr>
        </p:nvPicPr>
        <p:blipFill>
          <a:blip r:embed="rId12"/>
          <a:stretch>
            <a:fillRect/>
          </a:stretch>
        </p:blipFill>
        <p:spPr>
          <a:xfrm>
            <a:off x="9461500" y="1309688"/>
            <a:ext cx="304800" cy="304800"/>
          </a:xfrm>
          <a:prstGeom prst="rect">
            <a:avLst/>
          </a:prstGeom>
        </p:spPr>
      </p:pic>
      <p:pic>
        <p:nvPicPr>
          <p:cNvPr id="39" name="Grafik 38">
            <a:extLst>
              <a:ext uri="{FF2B5EF4-FFF2-40B4-BE49-F238E27FC236}">
                <a16:creationId xmlns:a16="http://schemas.microsoft.com/office/drawing/2014/main" id="{30E47874-5FC6-4980-86DA-32A5FD408B3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86363" y="192276"/>
            <a:ext cx="2325017" cy="2325017"/>
          </a:xfrm>
          <a:prstGeom prst="rect">
            <a:avLst/>
          </a:prstGeom>
        </p:spPr>
      </p:pic>
    </p:spTree>
    <p:custDataLst>
      <p:tags r:id="rId1"/>
    </p:custDataLst>
    <p:extLst>
      <p:ext uri="{BB962C8B-B14F-4D97-AF65-F5344CB8AC3E}">
        <p14:creationId xmlns:p14="http://schemas.microsoft.com/office/powerpoint/2010/main" val="99600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73" fill="hold"/>
                                        <p:tgtEl>
                                          <p:spTgt spid="2"/>
                                        </p:tgtEl>
                                      </p:cBhvr>
                                    </p:cmd>
                                  </p:childTnLst>
                                </p:cTn>
                              </p:par>
                              <p:par>
                                <p:cTn id="7" presetID="10" presetClass="entr" presetSubtype="0" fill="hold" nodeType="withEffect">
                                  <p:stCondLst>
                                    <p:cond delay="100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1000"/>
                                        <p:tgtEl>
                                          <p:spTgt spid="14"/>
                                        </p:tgtEl>
                                      </p:cBhvr>
                                    </p:animEffect>
                                  </p:childTnLst>
                                </p:cTn>
                              </p:par>
                              <p:par>
                                <p:cTn id="10" presetID="2" presetClass="entr" presetSubtype="2" fill="hold" nodeType="withEffect">
                                  <p:stCondLst>
                                    <p:cond delay="225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1+#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par>
                          <p:cTn id="14" fill="hold">
                            <p:stCondLst>
                              <p:cond delay="3573"/>
                            </p:stCondLst>
                            <p:childTnLst>
                              <p:par>
                                <p:cTn id="15" presetID="1" presetClass="mediacall" presetSubtype="0" fill="hold" nodeType="afterEffect">
                                  <p:stCondLst>
                                    <p:cond delay="0"/>
                                  </p:stCondLst>
                                  <p:childTnLst>
                                    <p:cmd type="call" cmd="playFrom(0.0)">
                                      <p:cBhvr>
                                        <p:cTn id="16" dur="167105" fill="hold"/>
                                        <p:tgtEl>
                                          <p:spTgt spid="56"/>
                                        </p:tgtEl>
                                      </p:cBhvr>
                                    </p:cmd>
                                  </p:childTnLst>
                                </p:cTn>
                              </p:par>
                              <p:par>
                                <p:cTn id="17" presetID="10"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10" presetClass="entr" presetSubtype="0" fill="hold" nodeType="with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fade">
                                      <p:cBhvr>
                                        <p:cTn id="22" dur="500"/>
                                        <p:tgtEl>
                                          <p:spTgt spid="54"/>
                                        </p:tgtEl>
                                      </p:cBhvr>
                                    </p:animEffect>
                                  </p:childTnLst>
                                </p:cTn>
                              </p:par>
                              <p:par>
                                <p:cTn id="23" presetID="2" presetClass="entr" presetSubtype="8" fill="hold" nodeType="withEffect">
                                  <p:stCondLst>
                                    <p:cond delay="50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0-#ppt_w/2"/>
                                          </p:val>
                                        </p:tav>
                                        <p:tav tm="100000">
                                          <p:val>
                                            <p:strVal val="#ppt_x"/>
                                          </p:val>
                                        </p:tav>
                                      </p:tavLst>
                                    </p:anim>
                                    <p:anim calcmode="lin" valueType="num">
                                      <p:cBhvr additive="base">
                                        <p:cTn id="26" dur="500" fill="hold"/>
                                        <p:tgtEl>
                                          <p:spTgt spid="4"/>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1250"/>
                                  </p:stCondLst>
                                  <p:childTnLst>
                                    <p:set>
                                      <p:cBhvr>
                                        <p:cTn id="28" dur="1" fill="hold">
                                          <p:stCondLst>
                                            <p:cond delay="0"/>
                                          </p:stCondLst>
                                        </p:cTn>
                                        <p:tgtEl>
                                          <p:spTgt spid="51"/>
                                        </p:tgtEl>
                                        <p:attrNameLst>
                                          <p:attrName>style.visibility</p:attrName>
                                        </p:attrNameLst>
                                      </p:cBhvr>
                                      <p:to>
                                        <p:strVal val="visible"/>
                                      </p:to>
                                    </p:set>
                                    <p:anim calcmode="lin" valueType="num">
                                      <p:cBhvr additive="base">
                                        <p:cTn id="29" dur="500" fill="hold"/>
                                        <p:tgtEl>
                                          <p:spTgt spid="51"/>
                                        </p:tgtEl>
                                        <p:attrNameLst>
                                          <p:attrName>ppt_x</p:attrName>
                                        </p:attrNameLst>
                                      </p:cBhvr>
                                      <p:tavLst>
                                        <p:tav tm="0">
                                          <p:val>
                                            <p:strVal val="1+#ppt_w/2"/>
                                          </p:val>
                                        </p:tav>
                                        <p:tav tm="100000">
                                          <p:val>
                                            <p:strVal val="#ppt_x"/>
                                          </p:val>
                                        </p:tav>
                                      </p:tavLst>
                                    </p:anim>
                                    <p:anim calcmode="lin" valueType="num">
                                      <p:cBhvr additive="base">
                                        <p:cTn id="30" dur="500" fill="hold"/>
                                        <p:tgtEl>
                                          <p:spTgt spid="51"/>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1250"/>
                                  </p:stCondLst>
                                  <p:childTnLst>
                                    <p:set>
                                      <p:cBhvr>
                                        <p:cTn id="32" dur="1" fill="hold">
                                          <p:stCondLst>
                                            <p:cond delay="0"/>
                                          </p:stCondLst>
                                        </p:cTn>
                                        <p:tgtEl>
                                          <p:spTgt spid="52"/>
                                        </p:tgtEl>
                                        <p:attrNameLst>
                                          <p:attrName>style.visibility</p:attrName>
                                        </p:attrNameLst>
                                      </p:cBhvr>
                                      <p:to>
                                        <p:strVal val="visible"/>
                                      </p:to>
                                    </p:set>
                                    <p:anim calcmode="lin" valueType="num">
                                      <p:cBhvr additive="base">
                                        <p:cTn id="33" dur="500" fill="hold"/>
                                        <p:tgtEl>
                                          <p:spTgt spid="52"/>
                                        </p:tgtEl>
                                        <p:attrNameLst>
                                          <p:attrName>ppt_x</p:attrName>
                                        </p:attrNameLst>
                                      </p:cBhvr>
                                      <p:tavLst>
                                        <p:tav tm="0">
                                          <p:val>
                                            <p:strVal val="1+#ppt_w/2"/>
                                          </p:val>
                                        </p:tav>
                                        <p:tav tm="100000">
                                          <p:val>
                                            <p:strVal val="#ppt_x"/>
                                          </p:val>
                                        </p:tav>
                                      </p:tavLst>
                                    </p:anim>
                                    <p:anim calcmode="lin" valueType="num">
                                      <p:cBhvr additive="base">
                                        <p:cTn id="34" dur="500" fill="hold"/>
                                        <p:tgtEl>
                                          <p:spTgt spid="52"/>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1250"/>
                                  </p:stCondLst>
                                  <p:childTnLst>
                                    <p:set>
                                      <p:cBhvr>
                                        <p:cTn id="36" dur="1" fill="hold">
                                          <p:stCondLst>
                                            <p:cond delay="0"/>
                                          </p:stCondLst>
                                        </p:cTn>
                                        <p:tgtEl>
                                          <p:spTgt spid="53"/>
                                        </p:tgtEl>
                                        <p:attrNameLst>
                                          <p:attrName>style.visibility</p:attrName>
                                        </p:attrNameLst>
                                      </p:cBhvr>
                                      <p:to>
                                        <p:strVal val="visible"/>
                                      </p:to>
                                    </p:set>
                                    <p:anim calcmode="lin" valueType="num">
                                      <p:cBhvr additive="base">
                                        <p:cTn id="37" dur="500" fill="hold"/>
                                        <p:tgtEl>
                                          <p:spTgt spid="53"/>
                                        </p:tgtEl>
                                        <p:attrNameLst>
                                          <p:attrName>ppt_x</p:attrName>
                                        </p:attrNameLst>
                                      </p:cBhvr>
                                      <p:tavLst>
                                        <p:tav tm="0">
                                          <p:val>
                                            <p:strVal val="1+#ppt_w/2"/>
                                          </p:val>
                                        </p:tav>
                                        <p:tav tm="100000">
                                          <p:val>
                                            <p:strVal val="#ppt_x"/>
                                          </p:val>
                                        </p:tav>
                                      </p:tavLst>
                                    </p:anim>
                                    <p:anim calcmode="lin" valueType="num">
                                      <p:cBhvr additive="base">
                                        <p:cTn id="38" dur="500" fill="hold"/>
                                        <p:tgtEl>
                                          <p:spTgt spid="53"/>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2000"/>
                                  </p:stCondLst>
                                  <p:childTnLst>
                                    <p:set>
                                      <p:cBhvr>
                                        <p:cTn id="40" dur="1" fill="hold">
                                          <p:stCondLst>
                                            <p:cond delay="0"/>
                                          </p:stCondLst>
                                        </p:cTn>
                                        <p:tgtEl>
                                          <p:spTgt spid="60"/>
                                        </p:tgtEl>
                                        <p:attrNameLst>
                                          <p:attrName>style.visibility</p:attrName>
                                        </p:attrNameLst>
                                      </p:cBhvr>
                                      <p:to>
                                        <p:strVal val="visible"/>
                                      </p:to>
                                    </p:set>
                                    <p:anim calcmode="lin" valueType="num">
                                      <p:cBhvr additive="base">
                                        <p:cTn id="41" dur="500" fill="hold"/>
                                        <p:tgtEl>
                                          <p:spTgt spid="60"/>
                                        </p:tgtEl>
                                        <p:attrNameLst>
                                          <p:attrName>ppt_x</p:attrName>
                                        </p:attrNameLst>
                                      </p:cBhvr>
                                      <p:tavLst>
                                        <p:tav tm="0">
                                          <p:val>
                                            <p:strVal val="0-#ppt_w/2"/>
                                          </p:val>
                                        </p:tav>
                                        <p:tav tm="100000">
                                          <p:val>
                                            <p:strVal val="#ppt_x"/>
                                          </p:val>
                                        </p:tav>
                                      </p:tavLst>
                                    </p:anim>
                                    <p:anim calcmode="lin" valueType="num">
                                      <p:cBhvr additive="base">
                                        <p:cTn id="42" dur="500" fill="hold"/>
                                        <p:tgtEl>
                                          <p:spTgt spid="60"/>
                                        </p:tgtEl>
                                        <p:attrNameLst>
                                          <p:attrName>ppt_y</p:attrName>
                                        </p:attrNameLst>
                                      </p:cBhvr>
                                      <p:tavLst>
                                        <p:tav tm="0">
                                          <p:val>
                                            <p:strVal val="#ppt_y"/>
                                          </p:val>
                                        </p:tav>
                                        <p:tav tm="100000">
                                          <p:val>
                                            <p:strVal val="#ppt_y"/>
                                          </p:val>
                                        </p:tav>
                                      </p:tavLst>
                                    </p:anim>
                                  </p:childTnLst>
                                </p:cTn>
                              </p:par>
                              <p:par>
                                <p:cTn id="43" presetID="2" presetClass="entr" presetSubtype="2" fill="hold" nodeType="withEffect">
                                  <p:stCondLst>
                                    <p:cond delay="2750"/>
                                  </p:stCondLst>
                                  <p:childTnLst>
                                    <p:set>
                                      <p:cBhvr>
                                        <p:cTn id="44" dur="1" fill="hold">
                                          <p:stCondLst>
                                            <p:cond delay="0"/>
                                          </p:stCondLst>
                                        </p:cTn>
                                        <p:tgtEl>
                                          <p:spTgt spid="55"/>
                                        </p:tgtEl>
                                        <p:attrNameLst>
                                          <p:attrName>style.visibility</p:attrName>
                                        </p:attrNameLst>
                                      </p:cBhvr>
                                      <p:to>
                                        <p:strVal val="visible"/>
                                      </p:to>
                                    </p:set>
                                    <p:anim calcmode="lin" valueType="num">
                                      <p:cBhvr additive="base">
                                        <p:cTn id="45" dur="500" fill="hold"/>
                                        <p:tgtEl>
                                          <p:spTgt spid="55"/>
                                        </p:tgtEl>
                                        <p:attrNameLst>
                                          <p:attrName>ppt_x</p:attrName>
                                        </p:attrNameLst>
                                      </p:cBhvr>
                                      <p:tavLst>
                                        <p:tav tm="0">
                                          <p:val>
                                            <p:strVal val="1+#ppt_w/2"/>
                                          </p:val>
                                        </p:tav>
                                        <p:tav tm="100000">
                                          <p:val>
                                            <p:strVal val="#ppt_x"/>
                                          </p:val>
                                        </p:tav>
                                      </p:tavLst>
                                    </p:anim>
                                    <p:anim calcmode="lin" valueType="num">
                                      <p:cBhvr additive="base">
                                        <p:cTn id="46" dur="500" fill="hold"/>
                                        <p:tgtEl>
                                          <p:spTgt spid="5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7" repeatCount="indefinite" fill="hold" display="0">
                  <p:stCondLst>
                    <p:cond delay="indefinite"/>
                  </p:stCondLst>
                  <p:endCondLst>
                    <p:cond evt="onStopAudio" delay="0">
                      <p:tgtEl>
                        <p:sldTgt/>
                      </p:tgtEl>
                    </p:cond>
                  </p:endCondLst>
                </p:cTn>
                <p:tgtEl>
                  <p:spTgt spid="56"/>
                </p:tgtEl>
              </p:cMediaNode>
            </p:audio>
            <p:audio>
              <p:cMediaNode vol="80000" showWhenStopped="0">
                <p:cTn id="48" fill="hold" display="0">
                  <p:stCondLst>
                    <p:cond delay="indefinite"/>
                  </p:stCondLst>
                  <p:endCondLst>
                    <p:cond evt="onStopAudio" delay="0">
                      <p:tgtEl>
                        <p:sldTgt/>
                      </p:tgtEl>
                    </p:cond>
                  </p:endCondLst>
                </p:cTn>
                <p:tgtEl>
                  <p:spTgt spid="2"/>
                </p:tgtEl>
              </p:cMediaNode>
            </p:audio>
            <p:audio>
              <p:cMediaNode vol="80000" showWhenStopped="0">
                <p:cTn id="49" fill="hold" display="0">
                  <p:stCondLst>
                    <p:cond delay="indefinite"/>
                  </p:stCondLst>
                  <p:endCondLst>
                    <p:cond evt="onStopAudio" delay="0">
                      <p:tgtEl>
                        <p:sldTgt/>
                      </p:tgtEl>
                    </p:cond>
                  </p:endCondLst>
                </p:cTn>
                <p:tgtEl>
                  <p:spTgt spid="3"/>
                </p:tgtEl>
              </p:cMediaNode>
            </p:audio>
            <p:seq concurrent="1" nextAc="seek">
              <p:cTn id="50" restart="whenNotActive" fill="hold" evtFilter="cancelBubble" nodeType="interactiveSeq">
                <p:stCondLst>
                  <p:cond evt="onClick" delay="0">
                    <p:tgtEl>
                      <p:spTgt spid="37"/>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88868" fill="hold"/>
                                        <p:tgtEl>
                                          <p:spTgt spid="3"/>
                                        </p:tgtEl>
                                      </p:cBhvr>
                                    </p:cmd>
                                  </p:childTnLst>
                                </p:cTn>
                              </p:par>
                              <p:par>
                                <p:cTn id="55" presetID="3" presetClass="mediacall" presetSubtype="0" fill="hold" nodeType="withEffect">
                                  <p:stCondLst>
                                    <p:cond delay="0"/>
                                  </p:stCondLst>
                                  <p:childTnLst>
                                    <p:cmd type="call" cmd="stop">
                                      <p:cBhvr>
                                        <p:cTn id="56" dur="1" fill="hold"/>
                                        <p:tgtEl>
                                          <p:spTgt spid="56"/>
                                        </p:tgtEl>
                                      </p:cBhvr>
                                    </p:cmd>
                                  </p:childTnLst>
                                </p:cTn>
                              </p:par>
                              <p:par>
                                <p:cTn id="57" presetID="1" presetClass="emph" presetSubtype="2" fill="hold" nodeType="withEffect">
                                  <p:stCondLst>
                                    <p:cond delay="0"/>
                                  </p:stCondLst>
                                  <p:childTnLst>
                                    <p:animClr clrSpc="rgb" dir="cw">
                                      <p:cBhvr>
                                        <p:cTn id="58" dur="750" fill="hold"/>
                                        <p:tgtEl>
                                          <p:spTgt spid="51"/>
                                        </p:tgtEl>
                                        <p:attrNameLst>
                                          <p:attrName>fillcolor</p:attrName>
                                        </p:attrNameLst>
                                      </p:cBhvr>
                                      <p:to>
                                        <a:schemeClr val="accent2"/>
                                      </p:to>
                                    </p:animClr>
                                    <p:set>
                                      <p:cBhvr>
                                        <p:cTn id="59" dur="750" fill="hold"/>
                                        <p:tgtEl>
                                          <p:spTgt spid="51"/>
                                        </p:tgtEl>
                                        <p:attrNameLst>
                                          <p:attrName>fill.type</p:attrName>
                                        </p:attrNameLst>
                                      </p:cBhvr>
                                      <p:to>
                                        <p:strVal val="solid"/>
                                      </p:to>
                                    </p:set>
                                    <p:set>
                                      <p:cBhvr>
                                        <p:cTn id="60" dur="750" fill="hold"/>
                                        <p:tgtEl>
                                          <p:spTgt spid="51"/>
                                        </p:tgtEl>
                                        <p:attrNameLst>
                                          <p:attrName>fill.on</p:attrName>
                                        </p:attrNameLst>
                                      </p:cBhvr>
                                      <p:to>
                                        <p:strVal val="true"/>
                                      </p:to>
                                    </p:set>
                                  </p:childTnLst>
                                </p:cTn>
                              </p:par>
                            </p:childTnLst>
                          </p:cTn>
                        </p:par>
                      </p:childTnLst>
                    </p:cTn>
                  </p:par>
                </p:childTnLst>
              </p:cTn>
              <p:nextCondLst>
                <p:cond evt="onClick" delay="0">
                  <p:tgtEl>
                    <p:spTgt spid="37"/>
                  </p:tgtEl>
                </p:cond>
              </p:nextCondLst>
            </p:seq>
          </p:childTnLst>
        </p:cTn>
      </p:par>
    </p:tnLst>
    <p:bldLst>
      <p:bldP spid="51" grpId="0" animBg="1"/>
      <p:bldP spid="52" grpId="0"/>
      <p:bldP spid="5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ackground image">
            <a:extLst>
              <a:ext uri="{FF2B5EF4-FFF2-40B4-BE49-F238E27FC236}">
                <a16:creationId xmlns:a16="http://schemas.microsoft.com/office/drawing/2014/main" id="{1230C834-D16D-47B9-8F74-29C0BF3B24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9" name="#sl-staticobject()" descr="Ein Bild, das Zeichnung enthält.&#10;&#10;Automatisch generierte Beschreibung">
            <a:extLst>
              <a:ext uri="{FF2B5EF4-FFF2-40B4-BE49-F238E27FC236}">
                <a16:creationId xmlns:a16="http://schemas.microsoft.com/office/drawing/2014/main" id="{96E638E8-D2F9-4D36-8C1A-B8BC253847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33690" y="6339900"/>
            <a:ext cx="1620186" cy="324037"/>
          </a:xfrm>
          <a:prstGeom prst="rect">
            <a:avLst/>
          </a:prstGeom>
        </p:spPr>
      </p:pic>
      <p:cxnSp>
        <p:nvCxnSpPr>
          <p:cNvPr id="54" name="Answer Line 2">
            <a:extLst>
              <a:ext uri="{FF2B5EF4-FFF2-40B4-BE49-F238E27FC236}">
                <a16:creationId xmlns:a16="http://schemas.microsoft.com/office/drawing/2014/main" id="{4B5767AD-D5A3-42E8-94D6-CC3C8423DF69}"/>
              </a:ext>
            </a:extLst>
          </p:cNvPr>
          <p:cNvCxnSpPr>
            <a:cxnSpLocks/>
          </p:cNvCxnSpPr>
          <p:nvPr/>
        </p:nvCxnSpPr>
        <p:spPr>
          <a:xfrm>
            <a:off x="2272" y="5782749"/>
            <a:ext cx="12192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5" name="Answer D">
            <a:extLst>
              <a:ext uri="{FF2B5EF4-FFF2-40B4-BE49-F238E27FC236}">
                <a16:creationId xmlns:a16="http://schemas.microsoft.com/office/drawing/2014/main" id="{63AD585E-E59E-4654-9EA7-4D03C089D3F1}"/>
              </a:ext>
            </a:extLst>
          </p:cNvPr>
          <p:cNvGrpSpPr/>
          <p:nvPr/>
        </p:nvGrpSpPr>
        <p:grpSpPr>
          <a:xfrm>
            <a:off x="6276671" y="5306896"/>
            <a:ext cx="4524162" cy="929685"/>
            <a:chOff x="1452892" y="4172004"/>
            <a:chExt cx="4524162" cy="929685"/>
          </a:xfrm>
        </p:grpSpPr>
        <p:sp>
          <p:nvSpPr>
            <p:cNvPr id="57" name="Background">
              <a:extLst>
                <a:ext uri="{FF2B5EF4-FFF2-40B4-BE49-F238E27FC236}">
                  <a16:creationId xmlns:a16="http://schemas.microsoft.com/office/drawing/2014/main" id="{36A76643-4BF8-4435-9B71-F6EE643CC045}"/>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D">
              <a:extLst>
                <a:ext uri="{FF2B5EF4-FFF2-40B4-BE49-F238E27FC236}">
                  <a16:creationId xmlns:a16="http://schemas.microsoft.com/office/drawing/2014/main" id="{8A95E103-8F66-4D64-A86B-5A8340642A19}"/>
                </a:ext>
              </a:extLst>
            </p:cNvPr>
            <p:cNvSpPr txBox="1"/>
            <p:nvPr/>
          </p:nvSpPr>
          <p:spPr>
            <a:xfrm>
              <a:off x="1717288" y="4381083"/>
              <a:ext cx="4966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D:</a:t>
              </a:r>
            </a:p>
          </p:txBody>
        </p:sp>
        <p:sp>
          <p:nvSpPr>
            <p:cNvPr id="59" name="#sl-pollanswer(3)">
              <a:extLst>
                <a:ext uri="{FF2B5EF4-FFF2-40B4-BE49-F238E27FC236}">
                  <a16:creationId xmlns:a16="http://schemas.microsoft.com/office/drawing/2014/main" id="{690873F6-EFE2-46C3-A7A3-6C2418344F6A}"/>
                </a:ext>
              </a:extLst>
            </p:cNvPr>
            <p:cNvSpPr txBox="1"/>
            <p:nvPr/>
          </p:nvSpPr>
          <p:spPr>
            <a:xfrm>
              <a:off x="2163338" y="4185359"/>
              <a:ext cx="3378818" cy="916330"/>
            </a:xfrm>
            <a:prstGeom prst="rect">
              <a:avLst/>
            </a:prstGeom>
            <a:no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prstClr val="white"/>
                  </a:solidFill>
                  <a:latin typeface="Arial" panose="020B0604020202020204" pitchFamily="34" charset="0"/>
                  <a:cs typeface="Arial" panose="020B0604020202020204" pitchFamily="34" charset="0"/>
                </a:rPr>
                <a:t>Mörder</a:t>
              </a:r>
              <a:r>
                <a:rPr lang="en-US" sz="2400" dirty="0">
                  <a:solidFill>
                    <a:prstClr val="white"/>
                  </a:solidFill>
                  <a:latin typeface="Arial" panose="020B0604020202020204" pitchFamily="34" charset="0"/>
                  <a:cs typeface="Arial" panose="020B0604020202020204" pitchFamily="34" charset="0"/>
                </a:rPr>
                <a:t>*</a:t>
              </a:r>
              <a:r>
                <a:rPr lang="en-US" sz="2400" dirty="0" err="1">
                  <a:solidFill>
                    <a:prstClr val="white"/>
                  </a:solidFill>
                  <a:latin typeface="Arial" panose="020B0604020202020204" pitchFamily="34" charset="0"/>
                  <a:cs typeface="Arial" panose="020B0604020202020204" pitchFamily="34" charset="0"/>
                </a:rPr>
                <a:t>innen</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60" name="Answer C">
            <a:extLst>
              <a:ext uri="{FF2B5EF4-FFF2-40B4-BE49-F238E27FC236}">
                <a16:creationId xmlns:a16="http://schemas.microsoft.com/office/drawing/2014/main" id="{C6656839-03AB-4C47-9D6D-1723E4753444}"/>
              </a:ext>
            </a:extLst>
          </p:cNvPr>
          <p:cNvGrpSpPr/>
          <p:nvPr/>
        </p:nvGrpSpPr>
        <p:grpSpPr>
          <a:xfrm>
            <a:off x="1455164" y="5306896"/>
            <a:ext cx="4524162" cy="929685"/>
            <a:chOff x="1452892" y="4172004"/>
            <a:chExt cx="4524162" cy="929685"/>
          </a:xfrm>
          <a:solidFill>
            <a:schemeClr val="accent6"/>
          </a:solidFill>
        </p:grpSpPr>
        <p:sp>
          <p:nvSpPr>
            <p:cNvPr id="61" name="Background">
              <a:extLst>
                <a:ext uri="{FF2B5EF4-FFF2-40B4-BE49-F238E27FC236}">
                  <a16:creationId xmlns:a16="http://schemas.microsoft.com/office/drawing/2014/main" id="{CAF9EA78-6535-47A6-9C3D-151F26C5CB6D}"/>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rgbClr val="92D05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C">
              <a:extLst>
                <a:ext uri="{FF2B5EF4-FFF2-40B4-BE49-F238E27FC236}">
                  <a16:creationId xmlns:a16="http://schemas.microsoft.com/office/drawing/2014/main" id="{0A42DF7F-9A81-403B-B6F2-BECB2A47D827}"/>
                </a:ext>
              </a:extLst>
            </p:cNvPr>
            <p:cNvSpPr txBox="1"/>
            <p:nvPr/>
          </p:nvSpPr>
          <p:spPr>
            <a:xfrm>
              <a:off x="1717288" y="4381083"/>
              <a:ext cx="511849" cy="52322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C:</a:t>
              </a:r>
            </a:p>
          </p:txBody>
        </p:sp>
        <p:sp>
          <p:nvSpPr>
            <p:cNvPr id="64" name="#sl-pollanswer(2)">
              <a:extLst>
                <a:ext uri="{FF2B5EF4-FFF2-40B4-BE49-F238E27FC236}">
                  <a16:creationId xmlns:a16="http://schemas.microsoft.com/office/drawing/2014/main" id="{985A755B-6005-4A92-9653-CCE85E8BBC24}"/>
                </a:ext>
              </a:extLst>
            </p:cNvPr>
            <p:cNvSpPr txBox="1"/>
            <p:nvPr/>
          </p:nvSpPr>
          <p:spPr>
            <a:xfrm>
              <a:off x="2163338" y="4185359"/>
              <a:ext cx="3378818" cy="916330"/>
            </a:xfrm>
            <a:prstGeom prst="rect">
              <a:avLst/>
            </a:prstGeom>
            <a:solidFill>
              <a:srgbClr val="92D050"/>
            </a:solid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Gleichgeschlechtliche</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Partnerschaften</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cxnSp>
        <p:nvCxnSpPr>
          <p:cNvPr id="27" name="Answer Line 1">
            <a:extLst>
              <a:ext uri="{FF2B5EF4-FFF2-40B4-BE49-F238E27FC236}">
                <a16:creationId xmlns:a16="http://schemas.microsoft.com/office/drawing/2014/main" id="{4B8391AD-53B3-455B-B356-5D1B26BB9840}"/>
              </a:ext>
            </a:extLst>
          </p:cNvPr>
          <p:cNvCxnSpPr>
            <a:cxnSpLocks/>
          </p:cNvCxnSpPr>
          <p:nvPr/>
        </p:nvCxnSpPr>
        <p:spPr>
          <a:xfrm>
            <a:off x="0" y="4654534"/>
            <a:ext cx="12192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0" name="Answer B">
            <a:extLst>
              <a:ext uri="{FF2B5EF4-FFF2-40B4-BE49-F238E27FC236}">
                <a16:creationId xmlns:a16="http://schemas.microsoft.com/office/drawing/2014/main" id="{87DF6476-1EA0-4967-B884-76675F4E2440}"/>
              </a:ext>
            </a:extLst>
          </p:cNvPr>
          <p:cNvGrpSpPr/>
          <p:nvPr/>
        </p:nvGrpSpPr>
        <p:grpSpPr>
          <a:xfrm>
            <a:off x="6274399" y="4178681"/>
            <a:ext cx="4524162" cy="929685"/>
            <a:chOff x="1452892" y="4172004"/>
            <a:chExt cx="4524162" cy="929685"/>
          </a:xfrm>
        </p:grpSpPr>
        <p:sp>
          <p:nvSpPr>
            <p:cNvPr id="51" name="Background">
              <a:extLst>
                <a:ext uri="{FF2B5EF4-FFF2-40B4-BE49-F238E27FC236}">
                  <a16:creationId xmlns:a16="http://schemas.microsoft.com/office/drawing/2014/main" id="{F7D689C1-286B-42FD-85DC-C81EACAC8594}"/>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B">
              <a:extLst>
                <a:ext uri="{FF2B5EF4-FFF2-40B4-BE49-F238E27FC236}">
                  <a16:creationId xmlns:a16="http://schemas.microsoft.com/office/drawing/2014/main" id="{6D6450C5-C7F3-4402-92DB-4F89AAB195BB}"/>
                </a:ext>
              </a:extLst>
            </p:cNvPr>
            <p:cNvSpPr txBox="1"/>
            <p:nvPr/>
          </p:nvSpPr>
          <p:spPr>
            <a:xfrm>
              <a:off x="1717288" y="4381083"/>
              <a:ext cx="4966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B:</a:t>
              </a:r>
            </a:p>
          </p:txBody>
        </p:sp>
        <p:sp>
          <p:nvSpPr>
            <p:cNvPr id="53" name="#sl-pollanswer(1)">
              <a:extLst>
                <a:ext uri="{FF2B5EF4-FFF2-40B4-BE49-F238E27FC236}">
                  <a16:creationId xmlns:a16="http://schemas.microsoft.com/office/drawing/2014/main" id="{86D18980-FBAC-44DB-AE96-DB042EF3060A}"/>
                </a:ext>
              </a:extLst>
            </p:cNvPr>
            <p:cNvSpPr txBox="1"/>
            <p:nvPr/>
          </p:nvSpPr>
          <p:spPr>
            <a:xfrm>
              <a:off x="2163338" y="4185359"/>
              <a:ext cx="3378818" cy="916330"/>
            </a:xfrm>
            <a:prstGeom prst="rect">
              <a:avLst/>
            </a:prstGeom>
            <a:no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Autos</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4" name="Answer A">
            <a:extLst>
              <a:ext uri="{FF2B5EF4-FFF2-40B4-BE49-F238E27FC236}">
                <a16:creationId xmlns:a16="http://schemas.microsoft.com/office/drawing/2014/main" id="{462FB440-3802-4640-95E5-7E769F1888EB}"/>
              </a:ext>
            </a:extLst>
          </p:cNvPr>
          <p:cNvGrpSpPr/>
          <p:nvPr/>
        </p:nvGrpSpPr>
        <p:grpSpPr>
          <a:xfrm>
            <a:off x="1452892" y="4178681"/>
            <a:ext cx="4524162" cy="929684"/>
            <a:chOff x="1452892" y="4172004"/>
            <a:chExt cx="4524162" cy="929684"/>
          </a:xfrm>
          <a:solidFill>
            <a:schemeClr val="tx1"/>
          </a:solidFill>
        </p:grpSpPr>
        <p:sp>
          <p:nvSpPr>
            <p:cNvPr id="20" name="Background">
              <a:extLst>
                <a:ext uri="{FF2B5EF4-FFF2-40B4-BE49-F238E27FC236}">
                  <a16:creationId xmlns:a16="http://schemas.microsoft.com/office/drawing/2014/main" id="{60B15F66-6CF0-4909-A072-4B9CA4CA08D0}"/>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A">
              <a:extLst>
                <a:ext uri="{FF2B5EF4-FFF2-40B4-BE49-F238E27FC236}">
                  <a16:creationId xmlns:a16="http://schemas.microsoft.com/office/drawing/2014/main" id="{AF0BF5BB-760B-4D01-AAEE-BEDC070EF526}"/>
                </a:ext>
              </a:extLst>
            </p:cNvPr>
            <p:cNvSpPr txBox="1"/>
            <p:nvPr/>
          </p:nvSpPr>
          <p:spPr>
            <a:xfrm>
              <a:off x="1717288" y="4381083"/>
              <a:ext cx="446049" cy="523220"/>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A:</a:t>
              </a:r>
            </a:p>
          </p:txBody>
        </p:sp>
        <p:sp>
          <p:nvSpPr>
            <p:cNvPr id="38" name="#sl-pollanswer(0)">
              <a:extLst>
                <a:ext uri="{FF2B5EF4-FFF2-40B4-BE49-F238E27FC236}">
                  <a16:creationId xmlns:a16="http://schemas.microsoft.com/office/drawing/2014/main" id="{16388FA3-C0D9-410C-BAE2-A6485A7F9BED}"/>
                </a:ext>
              </a:extLst>
            </p:cNvPr>
            <p:cNvSpPr txBox="1"/>
            <p:nvPr/>
          </p:nvSpPr>
          <p:spPr>
            <a:xfrm>
              <a:off x="2163338" y="4185359"/>
              <a:ext cx="3378818" cy="870109"/>
            </a:xfrm>
            <a:prstGeom prst="rect">
              <a:avLst/>
            </a:prstGeom>
            <a:grp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Hunde</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14" name="Question">
            <a:extLst>
              <a:ext uri="{FF2B5EF4-FFF2-40B4-BE49-F238E27FC236}">
                <a16:creationId xmlns:a16="http://schemas.microsoft.com/office/drawing/2014/main" id="{C06F0B4B-66C1-4499-A17E-4B1853F266A4}"/>
              </a:ext>
            </a:extLst>
          </p:cNvPr>
          <p:cNvGrpSpPr/>
          <p:nvPr/>
        </p:nvGrpSpPr>
        <p:grpSpPr>
          <a:xfrm>
            <a:off x="0" y="2860778"/>
            <a:ext cx="12192000" cy="1136407"/>
            <a:chOff x="0" y="2860778"/>
            <a:chExt cx="12192000" cy="1136407"/>
          </a:xfrm>
        </p:grpSpPr>
        <p:cxnSp>
          <p:nvCxnSpPr>
            <p:cNvPr id="26" name="Line">
              <a:extLst>
                <a:ext uri="{FF2B5EF4-FFF2-40B4-BE49-F238E27FC236}">
                  <a16:creationId xmlns:a16="http://schemas.microsoft.com/office/drawing/2014/main" id="{D9A9127F-6A62-4E1D-BA5E-8DF80971DDEE}"/>
                </a:ext>
              </a:extLst>
            </p:cNvPr>
            <p:cNvCxnSpPr>
              <a:cxnSpLocks/>
            </p:cNvCxnSpPr>
            <p:nvPr/>
          </p:nvCxnSpPr>
          <p:spPr>
            <a:xfrm flipV="1">
              <a:off x="0" y="3429000"/>
              <a:ext cx="12192000" cy="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Background">
              <a:extLst>
                <a:ext uri="{FF2B5EF4-FFF2-40B4-BE49-F238E27FC236}">
                  <a16:creationId xmlns:a16="http://schemas.microsoft.com/office/drawing/2014/main" id="{72609FCE-9B2B-431D-A22F-C9C6C2B3DE82}"/>
                </a:ext>
              </a:extLst>
            </p:cNvPr>
            <p:cNvSpPr/>
            <p:nvPr/>
          </p:nvSpPr>
          <p:spPr>
            <a:xfrm>
              <a:off x="1452892" y="2860778"/>
              <a:ext cx="9342799" cy="1136407"/>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473"/>
                <a:gd name="connsiteY0" fmla="*/ 4868 h 9998"/>
                <a:gd name="connsiteX1" fmla="*/ 999 w 9473"/>
                <a:gd name="connsiteY1" fmla="*/ 1 h 9998"/>
                <a:gd name="connsiteX2" fmla="*/ 8015 w 9473"/>
                <a:gd name="connsiteY2" fmla="*/ 1 h 9998"/>
                <a:gd name="connsiteX3" fmla="*/ 9473 w 9473"/>
                <a:gd name="connsiteY3" fmla="*/ 5286 h 9998"/>
                <a:gd name="connsiteX4" fmla="*/ 7996 w 9473"/>
                <a:gd name="connsiteY4" fmla="*/ 9941 h 9998"/>
                <a:gd name="connsiteX5" fmla="*/ 999 w 9473"/>
                <a:gd name="connsiteY5" fmla="*/ 9986 h 9998"/>
                <a:gd name="connsiteX6" fmla="*/ 0 w 9473"/>
                <a:gd name="connsiteY6" fmla="*/ 4868 h 9998"/>
                <a:gd name="connsiteX0" fmla="*/ 0 w 10000"/>
                <a:gd name="connsiteY0" fmla="*/ 4869 h 10000"/>
                <a:gd name="connsiteX1" fmla="*/ 1055 w 10000"/>
                <a:gd name="connsiteY1" fmla="*/ 1 h 10000"/>
                <a:gd name="connsiteX2" fmla="*/ 8461 w 10000"/>
                <a:gd name="connsiteY2" fmla="*/ 1 h 10000"/>
                <a:gd name="connsiteX3" fmla="*/ 10000 w 10000"/>
                <a:gd name="connsiteY3" fmla="*/ 5287 h 10000"/>
                <a:gd name="connsiteX4" fmla="*/ 8441 w 10000"/>
                <a:gd name="connsiteY4" fmla="*/ 9943 h 10000"/>
                <a:gd name="connsiteX5" fmla="*/ 1055 w 10000"/>
                <a:gd name="connsiteY5" fmla="*/ 9988 h 10000"/>
                <a:gd name="connsiteX6" fmla="*/ 0 w 10000"/>
                <a:gd name="connsiteY6" fmla="*/ 4869 h 10000"/>
                <a:gd name="connsiteX0" fmla="*/ 0 w 10000"/>
                <a:gd name="connsiteY0" fmla="*/ 4869 h 10022"/>
                <a:gd name="connsiteX1" fmla="*/ 1055 w 10000"/>
                <a:gd name="connsiteY1" fmla="*/ 1 h 10022"/>
                <a:gd name="connsiteX2" fmla="*/ 8461 w 10000"/>
                <a:gd name="connsiteY2" fmla="*/ 1 h 10022"/>
                <a:gd name="connsiteX3" fmla="*/ 10000 w 10000"/>
                <a:gd name="connsiteY3" fmla="*/ 5287 h 10022"/>
                <a:gd name="connsiteX4" fmla="*/ 8441 w 10000"/>
                <a:gd name="connsiteY4" fmla="*/ 9943 h 10022"/>
                <a:gd name="connsiteX5" fmla="*/ 1055 w 10000"/>
                <a:gd name="connsiteY5" fmla="*/ 9988 h 10022"/>
                <a:gd name="connsiteX6" fmla="*/ 0 w 10000"/>
                <a:gd name="connsiteY6" fmla="*/ 4869 h 10022"/>
                <a:gd name="connsiteX0" fmla="*/ 0 w 10000"/>
                <a:gd name="connsiteY0" fmla="*/ 4869 h 10016"/>
                <a:gd name="connsiteX1" fmla="*/ 1055 w 10000"/>
                <a:gd name="connsiteY1" fmla="*/ 1 h 10016"/>
                <a:gd name="connsiteX2" fmla="*/ 8461 w 10000"/>
                <a:gd name="connsiteY2" fmla="*/ 1 h 10016"/>
                <a:gd name="connsiteX3" fmla="*/ 10000 w 10000"/>
                <a:gd name="connsiteY3" fmla="*/ 5287 h 10016"/>
                <a:gd name="connsiteX4" fmla="*/ 8441 w 10000"/>
                <a:gd name="connsiteY4" fmla="*/ 9943 h 10016"/>
                <a:gd name="connsiteX5" fmla="*/ 1055 w 10000"/>
                <a:gd name="connsiteY5" fmla="*/ 9988 h 10016"/>
                <a:gd name="connsiteX6" fmla="*/ 0 w 10000"/>
                <a:gd name="connsiteY6" fmla="*/ 4869 h 10016"/>
                <a:gd name="connsiteX0" fmla="*/ 0 w 9362"/>
                <a:gd name="connsiteY0" fmla="*/ 4869 h 10016"/>
                <a:gd name="connsiteX1" fmla="*/ 1055 w 9362"/>
                <a:gd name="connsiteY1" fmla="*/ 1 h 10016"/>
                <a:gd name="connsiteX2" fmla="*/ 8461 w 9362"/>
                <a:gd name="connsiteY2" fmla="*/ 1 h 10016"/>
                <a:gd name="connsiteX3" fmla="*/ 9362 w 9362"/>
                <a:gd name="connsiteY3" fmla="*/ 5454 h 10016"/>
                <a:gd name="connsiteX4" fmla="*/ 8441 w 9362"/>
                <a:gd name="connsiteY4" fmla="*/ 9943 h 10016"/>
                <a:gd name="connsiteX5" fmla="*/ 1055 w 9362"/>
                <a:gd name="connsiteY5" fmla="*/ 9988 h 10016"/>
                <a:gd name="connsiteX6" fmla="*/ 0 w 9362"/>
                <a:gd name="connsiteY6" fmla="*/ 4869 h 10016"/>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445 h 10000"/>
                <a:gd name="connsiteX4" fmla="*/ 9016 w 10087"/>
                <a:gd name="connsiteY4" fmla="*/ 9927 h 10000"/>
                <a:gd name="connsiteX5" fmla="*/ 1127 w 10087"/>
                <a:gd name="connsiteY5" fmla="*/ 9972 h 10000"/>
                <a:gd name="connsiteX6" fmla="*/ 0 w 10087"/>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445 h 10000"/>
                <a:gd name="connsiteX4" fmla="*/ 9016 w 10087"/>
                <a:gd name="connsiteY4" fmla="*/ 9927 h 10000"/>
                <a:gd name="connsiteX5" fmla="*/ 1127 w 10087"/>
                <a:gd name="connsiteY5" fmla="*/ 9972 h 10000"/>
                <a:gd name="connsiteX6" fmla="*/ 0 w 10087"/>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445 h 10000"/>
                <a:gd name="connsiteX4" fmla="*/ 9016 w 10087"/>
                <a:gd name="connsiteY4" fmla="*/ 9927 h 10000"/>
                <a:gd name="connsiteX5" fmla="*/ 1127 w 10087"/>
                <a:gd name="connsiteY5" fmla="*/ 9972 h 10000"/>
                <a:gd name="connsiteX6" fmla="*/ 0 w 10087"/>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362 h 10000"/>
                <a:gd name="connsiteX4" fmla="*/ 9016 w 10087"/>
                <a:gd name="connsiteY4" fmla="*/ 9927 h 10000"/>
                <a:gd name="connsiteX5" fmla="*/ 1127 w 10087"/>
                <a:gd name="connsiteY5" fmla="*/ 9972 h 10000"/>
                <a:gd name="connsiteX6" fmla="*/ 0 w 10087"/>
                <a:gd name="connsiteY6" fmla="*/ 4861 h 10000"/>
                <a:gd name="connsiteX0" fmla="*/ 0 w 10083"/>
                <a:gd name="connsiteY0" fmla="*/ 4861 h 10000"/>
                <a:gd name="connsiteX1" fmla="*/ 1127 w 10083"/>
                <a:gd name="connsiteY1" fmla="*/ 1 h 10000"/>
                <a:gd name="connsiteX2" fmla="*/ 9038 w 10083"/>
                <a:gd name="connsiteY2" fmla="*/ 1 h 10000"/>
                <a:gd name="connsiteX3" fmla="*/ 10083 w 10083"/>
                <a:gd name="connsiteY3" fmla="*/ 5039 h 10000"/>
                <a:gd name="connsiteX4" fmla="*/ 9016 w 10083"/>
                <a:gd name="connsiteY4" fmla="*/ 9927 h 10000"/>
                <a:gd name="connsiteX5" fmla="*/ 1127 w 10083"/>
                <a:gd name="connsiteY5" fmla="*/ 9972 h 10000"/>
                <a:gd name="connsiteX6" fmla="*/ 0 w 10083"/>
                <a:gd name="connsiteY6" fmla="*/ 4861 h 10000"/>
                <a:gd name="connsiteX0" fmla="*/ 0 w 10072"/>
                <a:gd name="connsiteY0" fmla="*/ 5076 h 10004"/>
                <a:gd name="connsiteX1" fmla="*/ 1116 w 10072"/>
                <a:gd name="connsiteY1" fmla="*/ 1 h 10004"/>
                <a:gd name="connsiteX2" fmla="*/ 9027 w 10072"/>
                <a:gd name="connsiteY2" fmla="*/ 1 h 10004"/>
                <a:gd name="connsiteX3" fmla="*/ 10072 w 10072"/>
                <a:gd name="connsiteY3" fmla="*/ 5039 h 10004"/>
                <a:gd name="connsiteX4" fmla="*/ 9005 w 10072"/>
                <a:gd name="connsiteY4" fmla="*/ 9927 h 10004"/>
                <a:gd name="connsiteX5" fmla="*/ 1116 w 10072"/>
                <a:gd name="connsiteY5" fmla="*/ 9972 h 10004"/>
                <a:gd name="connsiteX6" fmla="*/ 0 w 10072"/>
                <a:gd name="connsiteY6" fmla="*/ 5076 h 10004"/>
                <a:gd name="connsiteX0" fmla="*/ 0 w 10083"/>
                <a:gd name="connsiteY0" fmla="*/ 5004 h 10003"/>
                <a:gd name="connsiteX1" fmla="*/ 1127 w 10083"/>
                <a:gd name="connsiteY1" fmla="*/ 1 h 10003"/>
                <a:gd name="connsiteX2" fmla="*/ 9038 w 10083"/>
                <a:gd name="connsiteY2" fmla="*/ 1 h 10003"/>
                <a:gd name="connsiteX3" fmla="*/ 10083 w 10083"/>
                <a:gd name="connsiteY3" fmla="*/ 5039 h 10003"/>
                <a:gd name="connsiteX4" fmla="*/ 9016 w 10083"/>
                <a:gd name="connsiteY4" fmla="*/ 9927 h 10003"/>
                <a:gd name="connsiteX5" fmla="*/ 1127 w 10083"/>
                <a:gd name="connsiteY5" fmla="*/ 9972 h 10003"/>
                <a:gd name="connsiteX6" fmla="*/ 0 w 10083"/>
                <a:gd name="connsiteY6" fmla="*/ 5004 h 10003"/>
                <a:gd name="connsiteX0" fmla="*/ 0 w 10003"/>
                <a:gd name="connsiteY0" fmla="*/ 5281 h 10009"/>
                <a:gd name="connsiteX1" fmla="*/ 1047 w 10003"/>
                <a:gd name="connsiteY1" fmla="*/ 1 h 10009"/>
                <a:gd name="connsiteX2" fmla="*/ 8958 w 10003"/>
                <a:gd name="connsiteY2" fmla="*/ 1 h 10009"/>
                <a:gd name="connsiteX3" fmla="*/ 10003 w 10003"/>
                <a:gd name="connsiteY3" fmla="*/ 5039 h 10009"/>
                <a:gd name="connsiteX4" fmla="*/ 8936 w 10003"/>
                <a:gd name="connsiteY4" fmla="*/ 9927 h 10009"/>
                <a:gd name="connsiteX5" fmla="*/ 1047 w 10003"/>
                <a:gd name="connsiteY5" fmla="*/ 9972 h 10009"/>
                <a:gd name="connsiteX6" fmla="*/ 0 w 10003"/>
                <a:gd name="connsiteY6" fmla="*/ 5281 h 10009"/>
                <a:gd name="connsiteX0" fmla="*/ 0 w 10003"/>
                <a:gd name="connsiteY0" fmla="*/ 5142 h 10006"/>
                <a:gd name="connsiteX1" fmla="*/ 1047 w 10003"/>
                <a:gd name="connsiteY1" fmla="*/ 1 h 10006"/>
                <a:gd name="connsiteX2" fmla="*/ 8958 w 10003"/>
                <a:gd name="connsiteY2" fmla="*/ 1 h 10006"/>
                <a:gd name="connsiteX3" fmla="*/ 10003 w 10003"/>
                <a:gd name="connsiteY3" fmla="*/ 5039 h 10006"/>
                <a:gd name="connsiteX4" fmla="*/ 8936 w 10003"/>
                <a:gd name="connsiteY4" fmla="*/ 9927 h 10006"/>
                <a:gd name="connsiteX5" fmla="*/ 1047 w 10003"/>
                <a:gd name="connsiteY5" fmla="*/ 9972 h 10006"/>
                <a:gd name="connsiteX6" fmla="*/ 0 w 10003"/>
                <a:gd name="connsiteY6" fmla="*/ 5142 h 10006"/>
                <a:gd name="connsiteX0" fmla="*/ 0 w 10000"/>
                <a:gd name="connsiteY0" fmla="*/ 4893 h 10001"/>
                <a:gd name="connsiteX1" fmla="*/ 1044 w 10000"/>
                <a:gd name="connsiteY1" fmla="*/ 1 h 10001"/>
                <a:gd name="connsiteX2" fmla="*/ 8955 w 10000"/>
                <a:gd name="connsiteY2" fmla="*/ 1 h 10001"/>
                <a:gd name="connsiteX3" fmla="*/ 10000 w 10000"/>
                <a:gd name="connsiteY3" fmla="*/ 5039 h 10001"/>
                <a:gd name="connsiteX4" fmla="*/ 8933 w 10000"/>
                <a:gd name="connsiteY4" fmla="*/ 9927 h 10001"/>
                <a:gd name="connsiteX5" fmla="*/ 1044 w 10000"/>
                <a:gd name="connsiteY5" fmla="*/ 9972 h 10001"/>
                <a:gd name="connsiteX6" fmla="*/ 0 w 10000"/>
                <a:gd name="connsiteY6" fmla="*/ 4893 h 10001"/>
                <a:gd name="connsiteX0" fmla="*/ 0 w 10000"/>
                <a:gd name="connsiteY0" fmla="*/ 5018 h 10003"/>
                <a:gd name="connsiteX1" fmla="*/ 1044 w 10000"/>
                <a:gd name="connsiteY1" fmla="*/ 1 h 10003"/>
                <a:gd name="connsiteX2" fmla="*/ 8955 w 10000"/>
                <a:gd name="connsiteY2" fmla="*/ 1 h 10003"/>
                <a:gd name="connsiteX3" fmla="*/ 10000 w 10000"/>
                <a:gd name="connsiteY3" fmla="*/ 5039 h 10003"/>
                <a:gd name="connsiteX4" fmla="*/ 8933 w 10000"/>
                <a:gd name="connsiteY4" fmla="*/ 9927 h 10003"/>
                <a:gd name="connsiteX5" fmla="*/ 1044 w 10000"/>
                <a:gd name="connsiteY5" fmla="*/ 9972 h 10003"/>
                <a:gd name="connsiteX6" fmla="*/ 0 w 10000"/>
                <a:gd name="connsiteY6" fmla="*/ 5018 h 10003"/>
                <a:gd name="connsiteX0" fmla="*/ 0 w 10006"/>
                <a:gd name="connsiteY0" fmla="*/ 5045 h 10004"/>
                <a:gd name="connsiteX1" fmla="*/ 1050 w 10006"/>
                <a:gd name="connsiteY1" fmla="*/ 1 h 10004"/>
                <a:gd name="connsiteX2" fmla="*/ 8961 w 10006"/>
                <a:gd name="connsiteY2" fmla="*/ 1 h 10004"/>
                <a:gd name="connsiteX3" fmla="*/ 10006 w 10006"/>
                <a:gd name="connsiteY3" fmla="*/ 5039 h 10004"/>
                <a:gd name="connsiteX4" fmla="*/ 8939 w 10006"/>
                <a:gd name="connsiteY4" fmla="*/ 9927 h 10004"/>
                <a:gd name="connsiteX5" fmla="*/ 1050 w 10006"/>
                <a:gd name="connsiteY5" fmla="*/ 9972 h 10004"/>
                <a:gd name="connsiteX6" fmla="*/ 0 w 10006"/>
                <a:gd name="connsiteY6" fmla="*/ 5045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6" h="10004">
                  <a:moveTo>
                    <a:pt x="0" y="5045"/>
                  </a:moveTo>
                  <a:cubicBezTo>
                    <a:pt x="513" y="1631"/>
                    <a:pt x="122" y="86"/>
                    <a:pt x="1050" y="1"/>
                  </a:cubicBezTo>
                  <a:lnTo>
                    <a:pt x="8961" y="1"/>
                  </a:lnTo>
                  <a:cubicBezTo>
                    <a:pt x="9990" y="-16"/>
                    <a:pt x="9537" y="540"/>
                    <a:pt x="10006" y="5039"/>
                  </a:cubicBezTo>
                  <a:cubicBezTo>
                    <a:pt x="9608" y="9039"/>
                    <a:pt x="9872" y="10038"/>
                    <a:pt x="8939" y="9927"/>
                  </a:cubicBezTo>
                  <a:lnTo>
                    <a:pt x="1050" y="9972"/>
                  </a:lnTo>
                  <a:cubicBezTo>
                    <a:pt x="110" y="10230"/>
                    <a:pt x="521" y="8962"/>
                    <a:pt x="0" y="5045"/>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25000" noProof="0">
                <a:ln>
                  <a:noFill/>
                </a:ln>
                <a:solidFill>
                  <a:prstClr val="white"/>
                </a:solidFill>
                <a:effectLst/>
                <a:uLnTx/>
                <a:uFillTx/>
                <a:latin typeface="Calibri" panose="020F0502020204030204"/>
                <a:ea typeface="+mn-ea"/>
                <a:cs typeface="+mn-cs"/>
              </a:endParaRPr>
            </a:p>
          </p:txBody>
        </p:sp>
        <p:sp>
          <p:nvSpPr>
            <p:cNvPr id="47" name="#sl-pollquestion()">
              <a:extLst>
                <a:ext uri="{FF2B5EF4-FFF2-40B4-BE49-F238E27FC236}">
                  <a16:creationId xmlns:a16="http://schemas.microsoft.com/office/drawing/2014/main" id="{0B3C0AB6-E99F-4DFB-8A1B-814704AA4FC9}"/>
                </a:ext>
              </a:extLst>
            </p:cNvPr>
            <p:cNvSpPr txBox="1"/>
            <p:nvPr/>
          </p:nvSpPr>
          <p:spPr>
            <a:xfrm>
              <a:off x="1717288" y="2964701"/>
              <a:ext cx="8839255" cy="932341"/>
            </a:xfrm>
            <a:prstGeom prst="rect">
              <a:avLst/>
            </a:prstGeom>
            <a:noFill/>
          </p:spPr>
          <p:txBody>
            <a:bodyPr wrap="square" rtlCol="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Was/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wer</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darf</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in der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katholischen</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Kirche</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nicht</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gesegnet</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werden</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pSp>
      <p:grpSp>
        <p:nvGrpSpPr>
          <p:cNvPr id="12" name="Current Money Value">
            <a:extLst>
              <a:ext uri="{FF2B5EF4-FFF2-40B4-BE49-F238E27FC236}">
                <a16:creationId xmlns:a16="http://schemas.microsoft.com/office/drawing/2014/main" id="{F69BB7A5-CF27-44D2-A964-DF2E78088389}"/>
              </a:ext>
            </a:extLst>
          </p:cNvPr>
          <p:cNvGrpSpPr/>
          <p:nvPr/>
        </p:nvGrpSpPr>
        <p:grpSpPr>
          <a:xfrm>
            <a:off x="8618368" y="2322355"/>
            <a:ext cx="3573630" cy="347151"/>
            <a:chOff x="8618369" y="2322355"/>
            <a:chExt cx="3555791" cy="347151"/>
          </a:xfrm>
        </p:grpSpPr>
        <p:cxnSp>
          <p:nvCxnSpPr>
            <p:cNvPr id="49" name="Line">
              <a:extLst>
                <a:ext uri="{FF2B5EF4-FFF2-40B4-BE49-F238E27FC236}">
                  <a16:creationId xmlns:a16="http://schemas.microsoft.com/office/drawing/2014/main" id="{8E8A5C75-CFCA-4176-8EB0-4EB34F162D99}"/>
                </a:ext>
              </a:extLst>
            </p:cNvPr>
            <p:cNvCxnSpPr>
              <a:cxnSpLocks/>
              <a:stCxn id="48" idx="3"/>
            </p:cNvCxnSpPr>
            <p:nvPr/>
          </p:nvCxnSpPr>
          <p:spPr>
            <a:xfrm>
              <a:off x="10595809" y="2501848"/>
              <a:ext cx="157835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Background">
              <a:extLst>
                <a:ext uri="{FF2B5EF4-FFF2-40B4-BE49-F238E27FC236}">
                  <a16:creationId xmlns:a16="http://schemas.microsoft.com/office/drawing/2014/main" id="{12A54628-84A9-44CB-A81D-4C642051B35E}"/>
                </a:ext>
              </a:extLst>
            </p:cNvPr>
            <p:cNvSpPr/>
            <p:nvPr/>
          </p:nvSpPr>
          <p:spPr>
            <a:xfrm>
              <a:off x="8618369" y="2322355"/>
              <a:ext cx="1977440" cy="347151"/>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
              <a:extLst>
                <a:ext uri="{FF2B5EF4-FFF2-40B4-BE49-F238E27FC236}">
                  <a16:creationId xmlns:a16="http://schemas.microsoft.com/office/drawing/2014/main" id="{DBB8417C-BFDC-4C68-A750-8B0478B37A21}"/>
                </a:ext>
              </a:extLst>
            </p:cNvPr>
            <p:cNvSpPr txBox="1"/>
            <p:nvPr/>
          </p:nvSpPr>
          <p:spPr>
            <a:xfrm>
              <a:off x="8793584" y="2338239"/>
              <a:ext cx="1642634" cy="307777"/>
            </a:xfrm>
            <a:prstGeom prst="rect">
              <a:avLst/>
            </a:prstGeom>
            <a:noFill/>
          </p:spPr>
          <p:txBody>
            <a:bodyPr wrap="square" lIns="0" tIns="0" rIns="0" bIns="0" rtlCol="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000" b="1" dirty="0">
                  <a:solidFill>
                    <a:prstClr val="white"/>
                  </a:solidFill>
                  <a:latin typeface="Avenir Next LT Pro" panose="020B0504020202020204" pitchFamily="34" charset="0"/>
                  <a:cs typeface="Arial" panose="020B0604020202020204" pitchFamily="34" charset="0"/>
                </a:rPr>
                <a:t>Prälatin</a:t>
              </a:r>
              <a:endParaRPr kumimoji="0" lang="en-US" sz="2000" b="1"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Arial" panose="020B0604020202020204" pitchFamily="34" charset="0"/>
              </a:endParaRPr>
            </a:p>
          </p:txBody>
        </p:sp>
      </p:grpSp>
      <p:pic>
        <p:nvPicPr>
          <p:cNvPr id="34" name="correct answer">
            <a:hlinkClick r:id="" action="ppaction://media"/>
            <a:extLst>
              <a:ext uri="{FF2B5EF4-FFF2-40B4-BE49-F238E27FC236}">
                <a16:creationId xmlns:a16="http://schemas.microsoft.com/office/drawing/2014/main" id="{D543C744-B988-423B-A5E0-4DCC28B5B61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318498" y="192768"/>
            <a:ext cx="609600" cy="609600"/>
          </a:xfrm>
          <a:prstGeom prst="rect">
            <a:avLst/>
          </a:prstGeom>
        </p:spPr>
      </p:pic>
      <p:pic>
        <p:nvPicPr>
          <p:cNvPr id="32" name="Grafik 31">
            <a:extLst>
              <a:ext uri="{FF2B5EF4-FFF2-40B4-BE49-F238E27FC236}">
                <a16:creationId xmlns:a16="http://schemas.microsoft.com/office/drawing/2014/main" id="{9DE3393D-9C98-4B94-9B91-6E631C5E903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86363" y="192276"/>
            <a:ext cx="2325017" cy="2325017"/>
          </a:xfrm>
          <a:prstGeom prst="rect">
            <a:avLst/>
          </a:prstGeom>
        </p:spPr>
      </p:pic>
    </p:spTree>
    <p:custDataLst>
      <p:tags r:id="rId1"/>
    </p:custDataLst>
    <p:extLst>
      <p:ext uri="{BB962C8B-B14F-4D97-AF65-F5344CB8AC3E}">
        <p14:creationId xmlns:p14="http://schemas.microsoft.com/office/powerpoint/2010/main" val="4265894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06"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Background">
            <a:extLst>
              <a:ext uri="{FF2B5EF4-FFF2-40B4-BE49-F238E27FC236}">
                <a16:creationId xmlns:a16="http://schemas.microsoft.com/office/drawing/2014/main" id="{8F212C43-53C1-42D8-A539-45C02A0CAA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SL Logo" descr="Ein Bild, das Zeichnung enthält.&#10;&#10;Automatisch generierte Beschreibung">
            <a:extLst>
              <a:ext uri="{FF2B5EF4-FFF2-40B4-BE49-F238E27FC236}">
                <a16:creationId xmlns:a16="http://schemas.microsoft.com/office/drawing/2014/main" id="{B14EA97D-AD57-45CD-A7B3-501F4005B4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33690" y="6339900"/>
            <a:ext cx="1620186" cy="324037"/>
          </a:xfrm>
          <a:prstGeom prst="rect">
            <a:avLst/>
          </a:prstGeom>
        </p:spPr>
      </p:pic>
      <p:sp>
        <p:nvSpPr>
          <p:cNvPr id="24" name="Auswahl" hidden="1">
            <a:extLst>
              <a:ext uri="{FF2B5EF4-FFF2-40B4-BE49-F238E27FC236}">
                <a16:creationId xmlns:a16="http://schemas.microsoft.com/office/drawing/2014/main" id="{BBCF988A-F59E-4D9E-BA5C-1F444E190200}"/>
              </a:ext>
            </a:extLst>
          </p:cNvPr>
          <p:cNvSpPr/>
          <p:nvPr/>
        </p:nvSpPr>
        <p:spPr>
          <a:xfrm>
            <a:off x="4747549" y="5469331"/>
            <a:ext cx="2696901" cy="347150"/>
          </a:xfrm>
          <a:prstGeom prst="roundRect">
            <a:avLst/>
          </a:prstGeom>
          <a:noFill/>
          <a:ln>
            <a:solidFill>
              <a:schemeClr val="bg1"/>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Question fininished indicator">
            <a:extLst>
              <a:ext uri="{FF2B5EF4-FFF2-40B4-BE49-F238E27FC236}">
                <a16:creationId xmlns:a16="http://schemas.microsoft.com/office/drawing/2014/main" id="{17A0C1AC-FF27-4F2B-9AE7-E9366F15B944}"/>
              </a:ext>
            </a:extLst>
          </p:cNvPr>
          <p:cNvSpPr/>
          <p:nvPr/>
        </p:nvSpPr>
        <p:spPr>
          <a:xfrm>
            <a:off x="5453750" y="5572758"/>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commerical break">
            <a:hlinkClick r:id="" action="ppaction://media"/>
            <a:extLst>
              <a:ext uri="{FF2B5EF4-FFF2-40B4-BE49-F238E27FC236}">
                <a16:creationId xmlns:a16="http://schemas.microsoft.com/office/drawing/2014/main" id="{632A26F9-7C17-417A-924E-FD32BEBEA89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319290" y="175202"/>
            <a:ext cx="595110" cy="595110"/>
          </a:xfrm>
          <a:prstGeom prst="rect">
            <a:avLst/>
          </a:prstGeom>
        </p:spPr>
      </p:pic>
      <p:sp>
        <p:nvSpPr>
          <p:cNvPr id="17" name="Question fininished indicator">
            <a:extLst>
              <a:ext uri="{FF2B5EF4-FFF2-40B4-BE49-F238E27FC236}">
                <a16:creationId xmlns:a16="http://schemas.microsoft.com/office/drawing/2014/main" id="{CF6E2A99-F392-4606-89CB-3AAF0B9F2B43}"/>
              </a:ext>
            </a:extLst>
          </p:cNvPr>
          <p:cNvSpPr/>
          <p:nvPr/>
        </p:nvSpPr>
        <p:spPr>
          <a:xfrm>
            <a:off x="5453750" y="3237897"/>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Question fininished indicator">
            <a:extLst>
              <a:ext uri="{FF2B5EF4-FFF2-40B4-BE49-F238E27FC236}">
                <a16:creationId xmlns:a16="http://schemas.microsoft.com/office/drawing/2014/main" id="{E8E39AF8-C30E-4F26-B0F6-DBB40000058C}"/>
              </a:ext>
            </a:extLst>
          </p:cNvPr>
          <p:cNvSpPr/>
          <p:nvPr/>
        </p:nvSpPr>
        <p:spPr>
          <a:xfrm>
            <a:off x="5454107" y="5242622"/>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Question fininished indicator">
            <a:extLst>
              <a:ext uri="{FF2B5EF4-FFF2-40B4-BE49-F238E27FC236}">
                <a16:creationId xmlns:a16="http://schemas.microsoft.com/office/drawing/2014/main" id="{D0857642-6923-4178-83B3-935CFA94526C}"/>
              </a:ext>
            </a:extLst>
          </p:cNvPr>
          <p:cNvSpPr/>
          <p:nvPr/>
        </p:nvSpPr>
        <p:spPr>
          <a:xfrm>
            <a:off x="5453750" y="4909882"/>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Question fininished indicator">
            <a:extLst>
              <a:ext uri="{FF2B5EF4-FFF2-40B4-BE49-F238E27FC236}">
                <a16:creationId xmlns:a16="http://schemas.microsoft.com/office/drawing/2014/main" id="{1347C7EA-E9A9-4B46-B4B0-69F7A35D6BAA}"/>
              </a:ext>
            </a:extLst>
          </p:cNvPr>
          <p:cNvSpPr/>
          <p:nvPr/>
        </p:nvSpPr>
        <p:spPr>
          <a:xfrm>
            <a:off x="5453750" y="4574273"/>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Question fininished indicator">
            <a:extLst>
              <a:ext uri="{FF2B5EF4-FFF2-40B4-BE49-F238E27FC236}">
                <a16:creationId xmlns:a16="http://schemas.microsoft.com/office/drawing/2014/main" id="{BA39027C-65AA-4059-9D2C-280E7726FC66}"/>
              </a:ext>
            </a:extLst>
          </p:cNvPr>
          <p:cNvSpPr/>
          <p:nvPr/>
        </p:nvSpPr>
        <p:spPr>
          <a:xfrm>
            <a:off x="5456389" y="4234947"/>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Question fininished indicator">
            <a:extLst>
              <a:ext uri="{FF2B5EF4-FFF2-40B4-BE49-F238E27FC236}">
                <a16:creationId xmlns:a16="http://schemas.microsoft.com/office/drawing/2014/main" id="{D1989870-6B39-42B9-83DE-26C4760EC068}"/>
              </a:ext>
            </a:extLst>
          </p:cNvPr>
          <p:cNvSpPr/>
          <p:nvPr/>
        </p:nvSpPr>
        <p:spPr>
          <a:xfrm>
            <a:off x="5453750" y="3900773"/>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Question fininished indicator">
            <a:extLst>
              <a:ext uri="{FF2B5EF4-FFF2-40B4-BE49-F238E27FC236}">
                <a16:creationId xmlns:a16="http://schemas.microsoft.com/office/drawing/2014/main" id="{D3471FE1-EBCE-4800-9BA8-2460CE4470A2}"/>
              </a:ext>
            </a:extLst>
          </p:cNvPr>
          <p:cNvSpPr/>
          <p:nvPr/>
        </p:nvSpPr>
        <p:spPr>
          <a:xfrm>
            <a:off x="5454107" y="3560012"/>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 name="Anzeige">
            <a:extLst>
              <a:ext uri="{FF2B5EF4-FFF2-40B4-BE49-F238E27FC236}">
                <a16:creationId xmlns:a16="http://schemas.microsoft.com/office/drawing/2014/main" id="{4872D6BF-A0D6-471B-99FA-09898AE61713}"/>
              </a:ext>
            </a:extLst>
          </p:cNvPr>
          <p:cNvGrpSpPr/>
          <p:nvPr/>
        </p:nvGrpSpPr>
        <p:grpSpPr>
          <a:xfrm>
            <a:off x="4574771" y="585788"/>
            <a:ext cx="4162035" cy="5576408"/>
            <a:chOff x="8179724" y="826138"/>
            <a:chExt cx="3042459" cy="5674517"/>
          </a:xfrm>
        </p:grpSpPr>
        <p:sp>
          <p:nvSpPr>
            <p:cNvPr id="22" name="Rechteck 21">
              <a:extLst>
                <a:ext uri="{FF2B5EF4-FFF2-40B4-BE49-F238E27FC236}">
                  <a16:creationId xmlns:a16="http://schemas.microsoft.com/office/drawing/2014/main" id="{8162BADE-8EA1-4E17-A590-AC09F424D3D8}"/>
                </a:ext>
              </a:extLst>
            </p:cNvPr>
            <p:cNvSpPr/>
            <p:nvPr/>
          </p:nvSpPr>
          <p:spPr>
            <a:xfrm>
              <a:off x="8179724" y="826138"/>
              <a:ext cx="3042459" cy="5674517"/>
            </a:xfrm>
            <a:prstGeom prst="rect">
              <a:avLst/>
            </a:prstGeom>
            <a:solidFill>
              <a:srgbClr val="080E1A"/>
            </a:solidFill>
            <a:ln>
              <a:no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nvGrpSpPr>
            <p:cNvPr id="27" name="Gruppieren 26">
              <a:extLst>
                <a:ext uri="{FF2B5EF4-FFF2-40B4-BE49-F238E27FC236}">
                  <a16:creationId xmlns:a16="http://schemas.microsoft.com/office/drawing/2014/main" id="{740C2C63-5FB2-45CE-BCAF-EFB91692A561}"/>
                </a:ext>
              </a:extLst>
            </p:cNvPr>
            <p:cNvGrpSpPr/>
            <p:nvPr/>
          </p:nvGrpSpPr>
          <p:grpSpPr>
            <a:xfrm>
              <a:off x="8308204" y="1034262"/>
              <a:ext cx="2897412" cy="5261617"/>
              <a:chOff x="8107205" y="952551"/>
              <a:chExt cx="3641025" cy="5482401"/>
            </a:xfrm>
          </p:grpSpPr>
          <p:sp>
            <p:nvSpPr>
              <p:cNvPr id="28" name="Money">
                <a:extLst>
                  <a:ext uri="{FF2B5EF4-FFF2-40B4-BE49-F238E27FC236}">
                    <a16:creationId xmlns:a16="http://schemas.microsoft.com/office/drawing/2014/main" id="{1B2E0D24-53EC-4C12-A3C7-A9A02F91658E}"/>
                  </a:ext>
                </a:extLst>
              </p:cNvPr>
              <p:cNvSpPr txBox="1"/>
              <p:nvPr/>
            </p:nvSpPr>
            <p:spPr>
              <a:xfrm>
                <a:off x="9185998" y="952551"/>
                <a:ext cx="2562232" cy="5433450"/>
              </a:xfrm>
              <a:prstGeom prst="rect">
                <a:avLst/>
              </a:prstGeom>
              <a:noFill/>
            </p:spPr>
            <p:txBody>
              <a:bodyPr wrap="square" bIns="0" rtlCol="0">
                <a:spAutoFit/>
              </a:bodyPr>
              <a:lstStyle/>
              <a:p>
                <a:r>
                  <a:rPr lang="de-AT" sz="2200" b="1" dirty="0">
                    <a:solidFill>
                      <a:schemeClr val="bg1"/>
                    </a:solidFill>
                    <a:latin typeface="Avenir Next LT Pro" panose="020B0504020202020204" pitchFamily="34" charset="0"/>
                    <a:cs typeface="Arial" panose="020B0604020202020204" pitchFamily="34" charset="0"/>
                  </a:rPr>
                  <a:t>Pontifex Maxima</a:t>
                </a:r>
                <a:endParaRPr lang="de-AT" sz="2200" b="1" dirty="0">
                  <a:solidFill>
                    <a:srgbClr val="F88008"/>
                  </a:solidFill>
                  <a:latin typeface="Avenir Next LT Pro" panose="020B0504020202020204" pitchFamily="34" charset="0"/>
                  <a:cs typeface="Arial" panose="020B0604020202020204" pitchFamily="34" charset="0"/>
                </a:endParaRPr>
              </a:p>
              <a:p>
                <a:r>
                  <a:rPr lang="de-AT" sz="2200" b="1" dirty="0" err="1">
                    <a:solidFill>
                      <a:srgbClr val="F88008"/>
                    </a:solidFill>
                    <a:latin typeface="Avenir Next LT Pro" panose="020B0504020202020204" pitchFamily="34" charset="0"/>
                    <a:cs typeface="Arial" panose="020B0604020202020204" pitchFamily="34" charset="0"/>
                  </a:rPr>
                  <a:t>Kardinälin</a:t>
                </a:r>
                <a:endParaRPr lang="de-AT" sz="2200" b="1" dirty="0">
                  <a:solidFill>
                    <a:srgbClr val="F88008"/>
                  </a:solidFill>
                  <a:latin typeface="Avenir Next LT Pro" panose="020B0504020202020204" pitchFamily="34" charset="0"/>
                  <a:cs typeface="Arial" panose="020B0604020202020204" pitchFamily="34" charset="0"/>
                </a:endParaRPr>
              </a:p>
              <a:p>
                <a:r>
                  <a:rPr lang="de-AT" sz="2200" b="1" dirty="0" err="1">
                    <a:solidFill>
                      <a:srgbClr val="F88008"/>
                    </a:solidFill>
                    <a:latin typeface="Avenir Next LT Pro" panose="020B0504020202020204" pitchFamily="34" charset="0"/>
                    <a:cs typeface="Arial" panose="020B0604020202020204" pitchFamily="34" charset="0"/>
                  </a:rPr>
                  <a:t>Großerzbischöfin</a:t>
                </a:r>
                <a:endParaRPr lang="de-AT" sz="2200" b="1" dirty="0">
                  <a:solidFill>
                    <a:srgbClr val="F88008"/>
                  </a:solidFill>
                  <a:latin typeface="Avenir Next LT Pro" panose="020B0504020202020204" pitchFamily="34" charset="0"/>
                  <a:cs typeface="Arial" panose="020B0604020202020204" pitchFamily="34" charset="0"/>
                </a:endParaRPr>
              </a:p>
              <a:p>
                <a:r>
                  <a:rPr lang="de-AT" sz="2200" b="1" dirty="0">
                    <a:solidFill>
                      <a:srgbClr val="F88008"/>
                    </a:solidFill>
                    <a:latin typeface="Avenir Next LT Pro" panose="020B0504020202020204" pitchFamily="34" charset="0"/>
                    <a:cs typeface="Arial" panose="020B0604020202020204" pitchFamily="34" charset="0"/>
                  </a:rPr>
                  <a:t>Erzbischöfin</a:t>
                </a:r>
              </a:p>
              <a:p>
                <a:r>
                  <a:rPr lang="de-AT" sz="2200" b="1" dirty="0">
                    <a:solidFill>
                      <a:srgbClr val="F88008"/>
                    </a:solidFill>
                    <a:latin typeface="Avenir Next LT Pro" panose="020B0504020202020204" pitchFamily="34" charset="0"/>
                    <a:cs typeface="Arial" panose="020B0604020202020204" pitchFamily="34" charset="0"/>
                  </a:rPr>
                  <a:t>Diözesanbischöfin</a:t>
                </a:r>
              </a:p>
              <a:p>
                <a:r>
                  <a:rPr lang="de-AT" sz="2200" b="1" dirty="0">
                    <a:solidFill>
                      <a:schemeClr val="bg1"/>
                    </a:solidFill>
                    <a:latin typeface="Avenir Next LT Pro" panose="020B0504020202020204" pitchFamily="34" charset="0"/>
                    <a:cs typeface="Arial" panose="020B0604020202020204" pitchFamily="34" charset="0"/>
                  </a:rPr>
                  <a:t>Weihbischöfin</a:t>
                </a:r>
                <a:endParaRPr lang="de-AT" sz="2200" b="1" dirty="0">
                  <a:solidFill>
                    <a:srgbClr val="F88008"/>
                  </a:solidFill>
                  <a:latin typeface="Avenir Next LT Pro" panose="020B0504020202020204" pitchFamily="34" charset="0"/>
                  <a:cs typeface="Arial" panose="020B0604020202020204" pitchFamily="34" charset="0"/>
                </a:endParaRPr>
              </a:p>
              <a:p>
                <a:r>
                  <a:rPr lang="de-AT" sz="2200" b="1" dirty="0">
                    <a:solidFill>
                      <a:srgbClr val="F88008"/>
                    </a:solidFill>
                    <a:latin typeface="Avenir Next LT Pro" panose="020B0504020202020204" pitchFamily="34" charset="0"/>
                    <a:cs typeface="Arial" panose="020B0604020202020204" pitchFamily="34" charset="0"/>
                  </a:rPr>
                  <a:t>Vikarin</a:t>
                </a:r>
                <a:endParaRPr lang="de-AT" sz="2200" b="1" dirty="0">
                  <a:solidFill>
                    <a:schemeClr val="bg1"/>
                  </a:solidFill>
                  <a:latin typeface="Avenir Next LT Pro" panose="020B0504020202020204" pitchFamily="34" charset="0"/>
                  <a:cs typeface="Arial" panose="020B0604020202020204" pitchFamily="34" charset="0"/>
                </a:endParaRPr>
              </a:p>
              <a:p>
                <a:r>
                  <a:rPr lang="de-AT" sz="2200" b="1" dirty="0">
                    <a:solidFill>
                      <a:srgbClr val="F88008"/>
                    </a:solidFill>
                    <a:latin typeface="Avenir Next LT Pro" panose="020B0504020202020204" pitchFamily="34" charset="0"/>
                    <a:cs typeface="Arial" panose="020B0604020202020204" pitchFamily="34" charset="0"/>
                  </a:rPr>
                  <a:t>Prälatin</a:t>
                </a:r>
              </a:p>
              <a:p>
                <a:r>
                  <a:rPr lang="de-AT" sz="2200" b="1" dirty="0">
                    <a:solidFill>
                      <a:srgbClr val="F88008"/>
                    </a:solidFill>
                    <a:latin typeface="Avenir Next LT Pro" panose="020B0504020202020204" pitchFamily="34" charset="0"/>
                    <a:cs typeface="Arial" panose="020B0604020202020204" pitchFamily="34" charset="0"/>
                  </a:rPr>
                  <a:t>Dechantin</a:t>
                </a:r>
              </a:p>
              <a:p>
                <a:r>
                  <a:rPr lang="de-AT" sz="2200" b="1" dirty="0">
                    <a:solidFill>
                      <a:srgbClr val="F88008"/>
                    </a:solidFill>
                    <a:latin typeface="Avenir Next LT Pro" panose="020B0504020202020204" pitchFamily="34" charset="0"/>
                    <a:cs typeface="Arial" panose="020B0604020202020204" pitchFamily="34" charset="0"/>
                  </a:rPr>
                  <a:t>Pfarrerin</a:t>
                </a:r>
                <a:endParaRPr lang="de-AT" sz="2200" b="1" dirty="0">
                  <a:solidFill>
                    <a:schemeClr val="bg1"/>
                  </a:solidFill>
                  <a:latin typeface="Avenir Next LT Pro" panose="020B0504020202020204" pitchFamily="34" charset="0"/>
                  <a:cs typeface="Arial" panose="020B0604020202020204" pitchFamily="34" charset="0"/>
                </a:endParaRPr>
              </a:p>
              <a:p>
                <a:r>
                  <a:rPr lang="de-AT" sz="2200" b="1" dirty="0">
                    <a:solidFill>
                      <a:schemeClr val="bg1"/>
                    </a:solidFill>
                    <a:latin typeface="Avenir Next LT Pro" panose="020B0504020202020204" pitchFamily="34" charset="0"/>
                    <a:cs typeface="Arial" panose="020B0604020202020204" pitchFamily="34" charset="0"/>
                  </a:rPr>
                  <a:t>Priesterin</a:t>
                </a:r>
                <a:endParaRPr lang="de-AT" sz="2200" b="1" dirty="0">
                  <a:solidFill>
                    <a:srgbClr val="F88008"/>
                  </a:solidFill>
                  <a:latin typeface="Avenir Next LT Pro" panose="020B0504020202020204" pitchFamily="34" charset="0"/>
                  <a:cs typeface="Arial" panose="020B0604020202020204" pitchFamily="34" charset="0"/>
                </a:endParaRPr>
              </a:p>
              <a:p>
                <a:r>
                  <a:rPr lang="de-AT" sz="2200" b="1" dirty="0" err="1">
                    <a:solidFill>
                      <a:srgbClr val="F88008"/>
                    </a:solidFill>
                    <a:latin typeface="Avenir Next LT Pro" panose="020B0504020202020204" pitchFamily="34" charset="0"/>
                    <a:cs typeface="Arial" panose="020B0604020202020204" pitchFamily="34" charset="0"/>
                  </a:rPr>
                  <a:t>Kaplänin</a:t>
                </a:r>
                <a:endParaRPr lang="de-AT" sz="2200" b="1" dirty="0">
                  <a:solidFill>
                    <a:srgbClr val="F88008"/>
                  </a:solidFill>
                  <a:latin typeface="Avenir Next LT Pro" panose="020B0504020202020204" pitchFamily="34" charset="0"/>
                  <a:cs typeface="Arial" panose="020B0604020202020204" pitchFamily="34" charset="0"/>
                </a:endParaRPr>
              </a:p>
              <a:p>
                <a:r>
                  <a:rPr lang="de-AT" sz="2200" b="1" dirty="0">
                    <a:solidFill>
                      <a:srgbClr val="F88008"/>
                    </a:solidFill>
                    <a:latin typeface="Avenir Next LT Pro" panose="020B0504020202020204" pitchFamily="34" charset="0"/>
                    <a:cs typeface="Arial" panose="020B0604020202020204" pitchFamily="34" charset="0"/>
                  </a:rPr>
                  <a:t>Diakonin</a:t>
                </a:r>
              </a:p>
              <a:p>
                <a:r>
                  <a:rPr lang="de-AT" sz="2200" b="1" dirty="0">
                    <a:solidFill>
                      <a:srgbClr val="F88008"/>
                    </a:solidFill>
                    <a:latin typeface="Avenir Next LT Pro" panose="020B0504020202020204" pitchFamily="34" charset="0"/>
                    <a:cs typeface="Arial" panose="020B0604020202020204" pitchFamily="34" charset="0"/>
                  </a:rPr>
                  <a:t>Ministrantin</a:t>
                </a:r>
              </a:p>
              <a:p>
                <a:r>
                  <a:rPr lang="de-AT" sz="2200" b="1" dirty="0">
                    <a:solidFill>
                      <a:srgbClr val="F88008"/>
                    </a:solidFill>
                    <a:latin typeface="Avenir Next LT Pro" panose="020B0504020202020204" pitchFamily="34" charset="0"/>
                    <a:cs typeface="Arial" panose="020B0604020202020204" pitchFamily="34" charset="0"/>
                  </a:rPr>
                  <a:t>Lektorin</a:t>
                </a:r>
              </a:p>
            </p:txBody>
          </p:sp>
          <p:sp>
            <p:nvSpPr>
              <p:cNvPr id="29" name="Number">
                <a:extLst>
                  <a:ext uri="{FF2B5EF4-FFF2-40B4-BE49-F238E27FC236}">
                    <a16:creationId xmlns:a16="http://schemas.microsoft.com/office/drawing/2014/main" id="{B0FA6A3F-7F0A-456D-AEB9-6AC87B0097BF}"/>
                  </a:ext>
                </a:extLst>
              </p:cNvPr>
              <p:cNvSpPr txBox="1"/>
              <p:nvPr/>
            </p:nvSpPr>
            <p:spPr>
              <a:xfrm>
                <a:off x="8107205" y="952551"/>
                <a:ext cx="998067" cy="5482401"/>
              </a:xfrm>
              <a:prstGeom prst="rect">
                <a:avLst/>
              </a:prstGeom>
              <a:noFill/>
            </p:spPr>
            <p:txBody>
              <a:bodyPr wrap="square" rtlCol="0">
                <a:spAutoFit/>
              </a:bodyPr>
              <a:lstStyle/>
              <a:p>
                <a:pPr algn="r"/>
                <a:r>
                  <a:rPr lang="de-AT" sz="2200" b="1">
                    <a:solidFill>
                      <a:schemeClr val="bg1"/>
                    </a:solidFill>
                    <a:latin typeface="Avenir Next LT Pro" panose="020B0504020202020204" pitchFamily="34" charset="0"/>
                    <a:cs typeface="Arial" panose="020B0604020202020204" pitchFamily="34" charset="0"/>
                  </a:rPr>
                  <a:t>15</a:t>
                </a:r>
              </a:p>
              <a:p>
                <a:pPr algn="r"/>
                <a:r>
                  <a:rPr lang="de-AT" sz="2200" b="1">
                    <a:solidFill>
                      <a:srgbClr val="F88008"/>
                    </a:solidFill>
                    <a:latin typeface="Avenir Next LT Pro" panose="020B0504020202020204" pitchFamily="34" charset="0"/>
                    <a:cs typeface="Arial" panose="020B0604020202020204" pitchFamily="34" charset="0"/>
                  </a:rPr>
                  <a:t>14</a:t>
                </a:r>
                <a:endParaRPr lang="de-AT" sz="2200" b="1" dirty="0">
                  <a:solidFill>
                    <a:srgbClr val="F88008"/>
                  </a:solidFill>
                  <a:latin typeface="Avenir Next LT Pro" panose="020B0504020202020204" pitchFamily="34" charset="0"/>
                  <a:cs typeface="Arial" panose="020B0604020202020204" pitchFamily="34" charset="0"/>
                </a:endParaRPr>
              </a:p>
              <a:p>
                <a:pPr algn="r"/>
                <a:r>
                  <a:rPr lang="de-AT" sz="2200" b="1" dirty="0">
                    <a:solidFill>
                      <a:srgbClr val="F88008"/>
                    </a:solidFill>
                    <a:latin typeface="Avenir Next LT Pro" panose="020B0504020202020204" pitchFamily="34" charset="0"/>
                    <a:cs typeface="Arial" panose="020B0604020202020204" pitchFamily="34" charset="0"/>
                  </a:rPr>
                  <a:t>13</a:t>
                </a:r>
              </a:p>
              <a:p>
                <a:pPr algn="r"/>
                <a:r>
                  <a:rPr lang="de-AT" sz="2200" b="1" dirty="0">
                    <a:solidFill>
                      <a:srgbClr val="F88008"/>
                    </a:solidFill>
                    <a:latin typeface="Avenir Next LT Pro" panose="020B0504020202020204" pitchFamily="34" charset="0"/>
                    <a:cs typeface="Arial" panose="020B0604020202020204" pitchFamily="34" charset="0"/>
                  </a:rPr>
                  <a:t>12</a:t>
                </a:r>
              </a:p>
              <a:p>
                <a:pPr algn="r"/>
                <a:r>
                  <a:rPr lang="de-AT" sz="2200" b="1" dirty="0">
                    <a:solidFill>
                      <a:srgbClr val="F88008"/>
                    </a:solidFill>
                    <a:latin typeface="Avenir Next LT Pro" panose="020B0504020202020204" pitchFamily="34" charset="0"/>
                    <a:cs typeface="Arial" panose="020B0604020202020204" pitchFamily="34" charset="0"/>
                  </a:rPr>
                  <a:t>11</a:t>
                </a:r>
              </a:p>
              <a:p>
                <a:pPr algn="r"/>
                <a:r>
                  <a:rPr lang="de-AT" sz="2200" b="1" dirty="0">
                    <a:solidFill>
                      <a:schemeClr val="bg1"/>
                    </a:solidFill>
                    <a:latin typeface="Avenir Next LT Pro" panose="020B0504020202020204" pitchFamily="34" charset="0"/>
                    <a:cs typeface="Arial" panose="020B0604020202020204" pitchFamily="34" charset="0"/>
                  </a:rPr>
                  <a:t>10</a:t>
                </a:r>
              </a:p>
              <a:p>
                <a:pPr algn="r"/>
                <a:r>
                  <a:rPr lang="de-AT" sz="2200" b="1" dirty="0">
                    <a:solidFill>
                      <a:srgbClr val="F88008"/>
                    </a:solidFill>
                    <a:latin typeface="Avenir Next LT Pro" panose="020B0504020202020204" pitchFamily="34" charset="0"/>
                    <a:cs typeface="Arial" panose="020B0604020202020204" pitchFamily="34" charset="0"/>
                  </a:rPr>
                  <a:t>9</a:t>
                </a:r>
              </a:p>
              <a:p>
                <a:pPr algn="r"/>
                <a:r>
                  <a:rPr lang="de-AT" sz="2200" b="1" dirty="0">
                    <a:solidFill>
                      <a:srgbClr val="F88008"/>
                    </a:solidFill>
                    <a:latin typeface="Avenir Next LT Pro" panose="020B0504020202020204" pitchFamily="34" charset="0"/>
                    <a:cs typeface="Arial" panose="020B0604020202020204" pitchFamily="34" charset="0"/>
                  </a:rPr>
                  <a:t>8</a:t>
                </a:r>
              </a:p>
              <a:p>
                <a:pPr algn="r"/>
                <a:r>
                  <a:rPr lang="de-AT" sz="2200" b="1" dirty="0">
                    <a:solidFill>
                      <a:srgbClr val="F88008"/>
                    </a:solidFill>
                    <a:latin typeface="Avenir Next LT Pro" panose="020B0504020202020204" pitchFamily="34" charset="0"/>
                    <a:cs typeface="Arial" panose="020B0604020202020204" pitchFamily="34" charset="0"/>
                  </a:rPr>
                  <a:t>7</a:t>
                </a:r>
              </a:p>
              <a:p>
                <a:pPr algn="r"/>
                <a:r>
                  <a:rPr lang="de-AT" sz="2200" b="1" dirty="0">
                    <a:solidFill>
                      <a:srgbClr val="F88008"/>
                    </a:solidFill>
                    <a:latin typeface="Avenir Next LT Pro" panose="020B0504020202020204" pitchFamily="34" charset="0"/>
                    <a:cs typeface="Arial" panose="020B0604020202020204" pitchFamily="34" charset="0"/>
                  </a:rPr>
                  <a:t>6</a:t>
                </a:r>
              </a:p>
              <a:p>
                <a:pPr algn="r"/>
                <a:r>
                  <a:rPr lang="de-AT" sz="2200" b="1" dirty="0">
                    <a:solidFill>
                      <a:schemeClr val="bg1"/>
                    </a:solidFill>
                    <a:latin typeface="Avenir Next LT Pro" panose="020B0504020202020204" pitchFamily="34" charset="0"/>
                    <a:cs typeface="Arial" panose="020B0604020202020204" pitchFamily="34" charset="0"/>
                  </a:rPr>
                  <a:t>5</a:t>
                </a:r>
              </a:p>
              <a:p>
                <a:pPr algn="r"/>
                <a:r>
                  <a:rPr lang="de-AT" sz="2200" b="1" dirty="0">
                    <a:solidFill>
                      <a:srgbClr val="F88008"/>
                    </a:solidFill>
                    <a:latin typeface="Avenir Next LT Pro" panose="020B0504020202020204" pitchFamily="34" charset="0"/>
                    <a:cs typeface="Arial" panose="020B0604020202020204" pitchFamily="34" charset="0"/>
                  </a:rPr>
                  <a:t>4</a:t>
                </a:r>
              </a:p>
              <a:p>
                <a:pPr algn="r"/>
                <a:r>
                  <a:rPr lang="de-AT" sz="2200" b="1" dirty="0">
                    <a:solidFill>
                      <a:srgbClr val="F88008"/>
                    </a:solidFill>
                    <a:latin typeface="Avenir Next LT Pro" panose="020B0504020202020204" pitchFamily="34" charset="0"/>
                    <a:cs typeface="Arial" panose="020B0604020202020204" pitchFamily="34" charset="0"/>
                  </a:rPr>
                  <a:t>3</a:t>
                </a:r>
              </a:p>
              <a:p>
                <a:pPr algn="r"/>
                <a:r>
                  <a:rPr lang="de-AT" sz="2200" b="1" dirty="0">
                    <a:solidFill>
                      <a:srgbClr val="F88008"/>
                    </a:solidFill>
                    <a:latin typeface="Avenir Next LT Pro" panose="020B0504020202020204" pitchFamily="34" charset="0"/>
                    <a:cs typeface="Arial" panose="020B0604020202020204" pitchFamily="34" charset="0"/>
                  </a:rPr>
                  <a:t>2</a:t>
                </a:r>
              </a:p>
              <a:p>
                <a:pPr algn="r"/>
                <a:r>
                  <a:rPr lang="de-AT" sz="2200" b="1" dirty="0">
                    <a:solidFill>
                      <a:srgbClr val="F88008"/>
                    </a:solidFill>
                    <a:latin typeface="Avenir Next LT Pro" panose="020B0504020202020204" pitchFamily="34" charset="0"/>
                    <a:cs typeface="Arial" panose="020B0604020202020204" pitchFamily="34" charset="0"/>
                  </a:rPr>
                  <a:t>1</a:t>
                </a:r>
              </a:p>
            </p:txBody>
          </p:sp>
        </p:grpSp>
      </p:grpSp>
      <p:sp>
        <p:nvSpPr>
          <p:cNvPr id="25" name="Answer background">
            <a:extLst>
              <a:ext uri="{FF2B5EF4-FFF2-40B4-BE49-F238E27FC236}">
                <a16:creationId xmlns:a16="http://schemas.microsoft.com/office/drawing/2014/main" id="{6FC013AC-61A8-4F05-B5AE-E7ED81DE4F5D}"/>
              </a:ext>
            </a:extLst>
          </p:cNvPr>
          <p:cNvSpPr/>
          <p:nvPr/>
        </p:nvSpPr>
        <p:spPr>
          <a:xfrm>
            <a:off x="5232739" y="3188063"/>
            <a:ext cx="3332617" cy="351080"/>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a:solidFill>
              <a:schemeClr val="bg1"/>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6687466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afterEffect">
                                  <p:stCondLst>
                                    <p:cond delay="1000"/>
                                  </p:stCondLst>
                                  <p:childTnLst>
                                    <p:animMotion origin="layout" path="M 3.75E-6 -2.96296E-6 L 3.75E-6 -0.04491 " pathEditMode="relative" rAng="0" ptsTypes="AA">
                                      <p:cBhvr>
                                        <p:cTn id="6" dur="750" fill="hold"/>
                                        <p:tgtEl>
                                          <p:spTgt spid="24"/>
                                        </p:tgtEl>
                                        <p:attrNameLst>
                                          <p:attrName>ppt_x</p:attrName>
                                          <p:attrName>ppt_y</p:attrName>
                                        </p:attrNameLst>
                                      </p:cBhvr>
                                      <p:rCtr x="0" y="-2361"/>
                                    </p:animMotion>
                                  </p:childTnLst>
                                </p:cTn>
                              </p:par>
                            </p:childTnLst>
                          </p:cTn>
                        </p:par>
                        <p:par>
                          <p:cTn id="7" fill="hold">
                            <p:stCondLst>
                              <p:cond delay="1750"/>
                            </p:stCondLst>
                            <p:childTnLst>
                              <p:par>
                                <p:cTn id="8" presetID="42" presetClass="path" presetSubtype="0" accel="50000" decel="50000" fill="hold" grpId="1" nodeType="afterEffect">
                                  <p:stCondLst>
                                    <p:cond delay="1000"/>
                                  </p:stCondLst>
                                  <p:childTnLst>
                                    <p:animMotion origin="layout" path="M 3.75E-6 -0.0449 L 3.75E-6 -0.09074 " pathEditMode="relative" rAng="0" ptsTypes="AA">
                                      <p:cBhvr>
                                        <p:cTn id="9" dur="750" fill="hold"/>
                                        <p:tgtEl>
                                          <p:spTgt spid="24"/>
                                        </p:tgtEl>
                                        <p:attrNameLst>
                                          <p:attrName>ppt_x</p:attrName>
                                          <p:attrName>ppt_y</p:attrName>
                                        </p:attrNameLst>
                                      </p:cBhvr>
                                      <p:rCtr x="0" y="-2292"/>
                                    </p:animMotion>
                                  </p:childTnLst>
                                </p:cTn>
                              </p:par>
                              <p:par>
                                <p:cTn id="10" presetID="1" presetClass="mediacall" presetSubtype="0" fill="hold" nodeType="withEffect">
                                  <p:stCondLst>
                                    <p:cond delay="0"/>
                                  </p:stCondLst>
                                  <p:childTnLst>
                                    <p:cmd type="call" cmd="playFrom(0.0)">
                                      <p:cBhvr>
                                        <p:cTn id="11" dur="10684" fill="hold"/>
                                        <p:tgtEl>
                                          <p:spTgt spid="2"/>
                                        </p:tgtEl>
                                      </p:cBhvr>
                                    </p:cmd>
                                  </p:childTnLst>
                                </p:cTn>
                              </p:par>
                              <p:par>
                                <p:cTn id="12" presetID="64" presetClass="path" presetSubtype="0" accel="50000" decel="50000" fill="hold" grpId="0" nodeType="withEffect">
                                  <p:stCondLst>
                                    <p:cond delay="3000"/>
                                  </p:stCondLst>
                                  <p:childTnLst>
                                    <p:animMotion origin="layout" path="M 0 -1.48148E-6 L -0.00026 -0.04745 " pathEditMode="relative" rAng="0" ptsTypes="AA">
                                      <p:cBhvr>
                                        <p:cTn id="13" dur="1000" fill="hold"/>
                                        <p:tgtEl>
                                          <p:spTgt spid="25"/>
                                        </p:tgtEl>
                                        <p:attrNameLst>
                                          <p:attrName>ppt_x</p:attrName>
                                          <p:attrName>ppt_y</p:attrName>
                                        </p:attrNameLst>
                                      </p:cBhvr>
                                      <p:rCtr x="-13" y="-2384"/>
                                    </p:animMotion>
                                  </p:childTnLst>
                                </p:cTn>
                              </p:par>
                              <p:par>
                                <p:cTn id="14" presetID="8" presetClass="entr" presetSubtype="32" fill="hold" grpId="0" nodeType="withEffect">
                                  <p:stCondLst>
                                    <p:cond delay="1000"/>
                                  </p:stCondLst>
                                  <p:childTnLst>
                                    <p:set>
                                      <p:cBhvr>
                                        <p:cTn id="15" dur="1" fill="hold">
                                          <p:stCondLst>
                                            <p:cond delay="0"/>
                                          </p:stCondLst>
                                        </p:cTn>
                                        <p:tgtEl>
                                          <p:spTgt spid="17"/>
                                        </p:tgtEl>
                                        <p:attrNameLst>
                                          <p:attrName>style.visibility</p:attrName>
                                        </p:attrNameLst>
                                      </p:cBhvr>
                                      <p:to>
                                        <p:strVal val="visible"/>
                                      </p:to>
                                    </p:set>
                                    <p:animEffect transition="in" filter="diamond(out)">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2"/>
                </p:tgtEl>
              </p:cMediaNode>
            </p:audio>
          </p:childTnLst>
        </p:cTn>
      </p:par>
    </p:tnLst>
    <p:bldLst>
      <p:bldP spid="24" grpId="0" animBg="1"/>
      <p:bldP spid="24" grpId="1" animBg="1"/>
      <p:bldP spid="17" grpId="0" animBg="1"/>
      <p:bldP spid="2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4" name="Background image">
            <a:extLst>
              <a:ext uri="{FF2B5EF4-FFF2-40B4-BE49-F238E27FC236}">
                <a16:creationId xmlns:a16="http://schemas.microsoft.com/office/drawing/2014/main" id="{4990300C-A9F1-4951-8985-EB8CD3503E2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5" name="#sl-staticobject()" descr="Ein Bild, das Zeichnung enthält.&#10;&#10;Automatisch generierte Beschreibung">
            <a:extLst>
              <a:ext uri="{FF2B5EF4-FFF2-40B4-BE49-F238E27FC236}">
                <a16:creationId xmlns:a16="http://schemas.microsoft.com/office/drawing/2014/main" id="{6C74AFA9-ADA2-47D7-8C4A-7EBD62C4B81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33690" y="6339900"/>
            <a:ext cx="1620186" cy="324037"/>
          </a:xfrm>
          <a:prstGeom prst="rect">
            <a:avLst/>
          </a:prstGeom>
        </p:spPr>
      </p:pic>
      <p:cxnSp>
        <p:nvCxnSpPr>
          <p:cNvPr id="54" name="Answer Line 2">
            <a:extLst>
              <a:ext uri="{FF2B5EF4-FFF2-40B4-BE49-F238E27FC236}">
                <a16:creationId xmlns:a16="http://schemas.microsoft.com/office/drawing/2014/main" id="{4B5767AD-D5A3-42E8-94D6-CC3C8423DF69}"/>
              </a:ext>
            </a:extLst>
          </p:cNvPr>
          <p:cNvCxnSpPr>
            <a:cxnSpLocks/>
          </p:cNvCxnSpPr>
          <p:nvPr/>
        </p:nvCxnSpPr>
        <p:spPr>
          <a:xfrm>
            <a:off x="2272" y="5782749"/>
            <a:ext cx="12192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5" name="Answer D">
            <a:extLst>
              <a:ext uri="{FF2B5EF4-FFF2-40B4-BE49-F238E27FC236}">
                <a16:creationId xmlns:a16="http://schemas.microsoft.com/office/drawing/2014/main" id="{63AD585E-E59E-4654-9EA7-4D03C089D3F1}"/>
              </a:ext>
            </a:extLst>
          </p:cNvPr>
          <p:cNvGrpSpPr/>
          <p:nvPr/>
        </p:nvGrpSpPr>
        <p:grpSpPr>
          <a:xfrm>
            <a:off x="6276671" y="5306896"/>
            <a:ext cx="4524162" cy="929685"/>
            <a:chOff x="1452892" y="4172004"/>
            <a:chExt cx="4524162" cy="929685"/>
          </a:xfrm>
        </p:grpSpPr>
        <p:sp>
          <p:nvSpPr>
            <p:cNvPr id="57" name="Background">
              <a:extLst>
                <a:ext uri="{FF2B5EF4-FFF2-40B4-BE49-F238E27FC236}">
                  <a16:creationId xmlns:a16="http://schemas.microsoft.com/office/drawing/2014/main" id="{36A76643-4BF8-4435-9B71-F6EE643CC045}"/>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D">
              <a:extLst>
                <a:ext uri="{FF2B5EF4-FFF2-40B4-BE49-F238E27FC236}">
                  <a16:creationId xmlns:a16="http://schemas.microsoft.com/office/drawing/2014/main" id="{8A95E103-8F66-4D64-A86B-5A8340642A19}"/>
                </a:ext>
              </a:extLst>
            </p:cNvPr>
            <p:cNvSpPr txBox="1"/>
            <p:nvPr/>
          </p:nvSpPr>
          <p:spPr>
            <a:xfrm>
              <a:off x="1717288" y="4381083"/>
              <a:ext cx="4966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D:</a:t>
              </a:r>
            </a:p>
          </p:txBody>
        </p:sp>
        <p:sp>
          <p:nvSpPr>
            <p:cNvPr id="59" name="#sl-pollanswer(3)">
              <a:extLst>
                <a:ext uri="{FF2B5EF4-FFF2-40B4-BE49-F238E27FC236}">
                  <a16:creationId xmlns:a16="http://schemas.microsoft.com/office/drawing/2014/main" id="{690873F6-EFE2-46C3-A7A3-6C2418344F6A}"/>
                </a:ext>
              </a:extLst>
            </p:cNvPr>
            <p:cNvSpPr txBox="1"/>
            <p:nvPr/>
          </p:nvSpPr>
          <p:spPr>
            <a:xfrm>
              <a:off x="2163338" y="4185359"/>
              <a:ext cx="3378818" cy="916330"/>
            </a:xfrm>
            <a:prstGeom prst="rect">
              <a:avLst/>
            </a:prstGeom>
            <a:no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prstClr val="white"/>
                  </a:solidFill>
                  <a:latin typeface="Arial" panose="020B0604020202020204" pitchFamily="34" charset="0"/>
                  <a:cs typeface="Arial" panose="020B0604020202020204" pitchFamily="34" charset="0"/>
                </a:rPr>
                <a:t>Immer</a:t>
              </a:r>
              <a:r>
                <a:rPr lang="en-US" sz="2400" dirty="0">
                  <a:solidFill>
                    <a:prstClr val="white"/>
                  </a:solidFill>
                  <a:latin typeface="Arial" panose="020B0604020202020204" pitchFamily="34" charset="0"/>
                  <a:cs typeface="Arial" panose="020B0604020202020204" pitchFamily="34" charset="0"/>
                </a:rPr>
                <a:t> </a:t>
              </a:r>
              <a:r>
                <a:rPr lang="en-US" sz="2400" dirty="0" err="1">
                  <a:solidFill>
                    <a:prstClr val="white"/>
                  </a:solidFill>
                  <a:latin typeface="Arial" panose="020B0604020202020204" pitchFamily="34" charset="0"/>
                  <a:cs typeface="Arial" panose="020B0604020202020204" pitchFamily="34" charset="0"/>
                </a:rPr>
                <a:t>ungültig</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60" name="Answer C">
            <a:extLst>
              <a:ext uri="{FF2B5EF4-FFF2-40B4-BE49-F238E27FC236}">
                <a16:creationId xmlns:a16="http://schemas.microsoft.com/office/drawing/2014/main" id="{C6656839-03AB-4C47-9D6D-1723E4753444}"/>
              </a:ext>
            </a:extLst>
          </p:cNvPr>
          <p:cNvGrpSpPr/>
          <p:nvPr/>
        </p:nvGrpSpPr>
        <p:grpSpPr>
          <a:xfrm>
            <a:off x="1455164" y="5306896"/>
            <a:ext cx="4524162" cy="929685"/>
            <a:chOff x="1452892" y="4172004"/>
            <a:chExt cx="4524162" cy="929685"/>
          </a:xfrm>
        </p:grpSpPr>
        <p:sp>
          <p:nvSpPr>
            <p:cNvPr id="61" name="Background">
              <a:extLst>
                <a:ext uri="{FF2B5EF4-FFF2-40B4-BE49-F238E27FC236}">
                  <a16:creationId xmlns:a16="http://schemas.microsoft.com/office/drawing/2014/main" id="{CAF9EA78-6535-47A6-9C3D-151F26C5CB6D}"/>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C">
              <a:extLst>
                <a:ext uri="{FF2B5EF4-FFF2-40B4-BE49-F238E27FC236}">
                  <a16:creationId xmlns:a16="http://schemas.microsoft.com/office/drawing/2014/main" id="{0A42DF7F-9A81-403B-B6F2-BECB2A47D827}"/>
                </a:ext>
              </a:extLst>
            </p:cNvPr>
            <p:cNvSpPr txBox="1"/>
            <p:nvPr/>
          </p:nvSpPr>
          <p:spPr>
            <a:xfrm>
              <a:off x="1717288" y="4381083"/>
              <a:ext cx="51184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C:</a:t>
              </a:r>
            </a:p>
          </p:txBody>
        </p:sp>
        <p:sp>
          <p:nvSpPr>
            <p:cNvPr id="64" name="#sl-pollanswer(2)">
              <a:extLst>
                <a:ext uri="{FF2B5EF4-FFF2-40B4-BE49-F238E27FC236}">
                  <a16:creationId xmlns:a16="http://schemas.microsoft.com/office/drawing/2014/main" id="{985A755B-6005-4A92-9653-CCE85E8BBC24}"/>
                </a:ext>
              </a:extLst>
            </p:cNvPr>
            <p:cNvSpPr txBox="1"/>
            <p:nvPr/>
          </p:nvSpPr>
          <p:spPr>
            <a:xfrm>
              <a:off x="2163338" y="4185359"/>
              <a:ext cx="3378818" cy="916330"/>
            </a:xfrm>
            <a:prstGeom prst="rect">
              <a:avLst/>
            </a:prstGeom>
            <a:no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Ohne</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ausdrückliche</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Erlaubnis</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verboten</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cxnSp>
        <p:nvCxnSpPr>
          <p:cNvPr id="27" name="Answer Line 1">
            <a:extLst>
              <a:ext uri="{FF2B5EF4-FFF2-40B4-BE49-F238E27FC236}">
                <a16:creationId xmlns:a16="http://schemas.microsoft.com/office/drawing/2014/main" id="{4B8391AD-53B3-455B-B356-5D1B26BB9840}"/>
              </a:ext>
            </a:extLst>
          </p:cNvPr>
          <p:cNvCxnSpPr>
            <a:cxnSpLocks/>
          </p:cNvCxnSpPr>
          <p:nvPr/>
        </p:nvCxnSpPr>
        <p:spPr>
          <a:xfrm>
            <a:off x="0" y="4654534"/>
            <a:ext cx="12192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Answer B Background">
            <a:extLst>
              <a:ext uri="{FF2B5EF4-FFF2-40B4-BE49-F238E27FC236}">
                <a16:creationId xmlns:a16="http://schemas.microsoft.com/office/drawing/2014/main" id="{F7D689C1-286B-42FD-85DC-C81EACAC8594}"/>
              </a:ext>
            </a:extLst>
          </p:cNvPr>
          <p:cNvSpPr/>
          <p:nvPr/>
        </p:nvSpPr>
        <p:spPr>
          <a:xfrm>
            <a:off x="6274399" y="4178681"/>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Answer B Indicator">
            <a:extLst>
              <a:ext uri="{FF2B5EF4-FFF2-40B4-BE49-F238E27FC236}">
                <a16:creationId xmlns:a16="http://schemas.microsoft.com/office/drawing/2014/main" id="{6D6450C5-C7F3-4402-92DB-4F89AAB195BB}"/>
              </a:ext>
            </a:extLst>
          </p:cNvPr>
          <p:cNvSpPr txBox="1"/>
          <p:nvPr/>
        </p:nvSpPr>
        <p:spPr>
          <a:xfrm>
            <a:off x="6538795" y="4387760"/>
            <a:ext cx="4966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B:</a:t>
            </a:r>
          </a:p>
        </p:txBody>
      </p:sp>
      <p:sp>
        <p:nvSpPr>
          <p:cNvPr id="53" name="#sl-pollanswer(1)">
            <a:extLst>
              <a:ext uri="{FF2B5EF4-FFF2-40B4-BE49-F238E27FC236}">
                <a16:creationId xmlns:a16="http://schemas.microsoft.com/office/drawing/2014/main" id="{86D18980-FBAC-44DB-AE96-DB042EF3060A}"/>
              </a:ext>
            </a:extLst>
          </p:cNvPr>
          <p:cNvSpPr txBox="1"/>
          <p:nvPr/>
        </p:nvSpPr>
        <p:spPr>
          <a:xfrm>
            <a:off x="6984845" y="4192036"/>
            <a:ext cx="3378818" cy="916330"/>
          </a:xfrm>
          <a:prstGeom prst="rect">
            <a:avLst/>
          </a:prstGeom>
          <a:no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Ausgeschlossen</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7" name="Answer B Foreground">
            <a:extLst>
              <a:ext uri="{FF2B5EF4-FFF2-40B4-BE49-F238E27FC236}">
                <a16:creationId xmlns:a16="http://schemas.microsoft.com/office/drawing/2014/main" id="{490DF4C1-378D-4439-8996-0A1FBCF7335A}"/>
              </a:ext>
            </a:extLst>
          </p:cNvPr>
          <p:cNvSpPr/>
          <p:nvPr/>
        </p:nvSpPr>
        <p:spPr>
          <a:xfrm>
            <a:off x="6289112" y="4169735"/>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Answer A">
            <a:extLst>
              <a:ext uri="{FF2B5EF4-FFF2-40B4-BE49-F238E27FC236}">
                <a16:creationId xmlns:a16="http://schemas.microsoft.com/office/drawing/2014/main" id="{462FB440-3802-4640-95E5-7E769F1888EB}"/>
              </a:ext>
            </a:extLst>
          </p:cNvPr>
          <p:cNvGrpSpPr/>
          <p:nvPr/>
        </p:nvGrpSpPr>
        <p:grpSpPr>
          <a:xfrm>
            <a:off x="1452892" y="4178681"/>
            <a:ext cx="4524162" cy="929685"/>
            <a:chOff x="1452892" y="4172004"/>
            <a:chExt cx="4524162" cy="929685"/>
          </a:xfrm>
        </p:grpSpPr>
        <p:sp>
          <p:nvSpPr>
            <p:cNvPr id="20" name="Background">
              <a:extLst>
                <a:ext uri="{FF2B5EF4-FFF2-40B4-BE49-F238E27FC236}">
                  <a16:creationId xmlns:a16="http://schemas.microsoft.com/office/drawing/2014/main" id="{60B15F66-6CF0-4909-A072-4B9CA4CA08D0}"/>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A">
              <a:extLst>
                <a:ext uri="{FF2B5EF4-FFF2-40B4-BE49-F238E27FC236}">
                  <a16:creationId xmlns:a16="http://schemas.microsoft.com/office/drawing/2014/main" id="{AF0BF5BB-760B-4D01-AAEE-BEDC070EF526}"/>
                </a:ext>
              </a:extLst>
            </p:cNvPr>
            <p:cNvSpPr txBox="1"/>
            <p:nvPr/>
          </p:nvSpPr>
          <p:spPr>
            <a:xfrm>
              <a:off x="1717288" y="4381083"/>
              <a:ext cx="44604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A:</a:t>
              </a:r>
            </a:p>
          </p:txBody>
        </p:sp>
        <p:sp>
          <p:nvSpPr>
            <p:cNvPr id="38" name="#sl-pollanswer(0)">
              <a:extLst>
                <a:ext uri="{FF2B5EF4-FFF2-40B4-BE49-F238E27FC236}">
                  <a16:creationId xmlns:a16="http://schemas.microsoft.com/office/drawing/2014/main" id="{16388FA3-C0D9-410C-BAE2-A6485A7F9BED}"/>
                </a:ext>
              </a:extLst>
            </p:cNvPr>
            <p:cNvSpPr txBox="1"/>
            <p:nvPr/>
          </p:nvSpPr>
          <p:spPr>
            <a:xfrm>
              <a:off x="2163338" y="4185359"/>
              <a:ext cx="3378818" cy="916330"/>
            </a:xfrm>
            <a:prstGeom prst="rect">
              <a:avLst/>
            </a:prstGeom>
            <a:no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Ausdrücklich</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erwünscht</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14" name="Question">
            <a:extLst>
              <a:ext uri="{FF2B5EF4-FFF2-40B4-BE49-F238E27FC236}">
                <a16:creationId xmlns:a16="http://schemas.microsoft.com/office/drawing/2014/main" id="{C06F0B4B-66C1-4499-A17E-4B1853F266A4}"/>
              </a:ext>
            </a:extLst>
          </p:cNvPr>
          <p:cNvGrpSpPr/>
          <p:nvPr/>
        </p:nvGrpSpPr>
        <p:grpSpPr>
          <a:xfrm>
            <a:off x="0" y="2860778"/>
            <a:ext cx="12192000" cy="1136407"/>
            <a:chOff x="0" y="2860778"/>
            <a:chExt cx="12192000" cy="1136407"/>
          </a:xfrm>
        </p:grpSpPr>
        <p:cxnSp>
          <p:nvCxnSpPr>
            <p:cNvPr id="26" name="Line">
              <a:extLst>
                <a:ext uri="{FF2B5EF4-FFF2-40B4-BE49-F238E27FC236}">
                  <a16:creationId xmlns:a16="http://schemas.microsoft.com/office/drawing/2014/main" id="{D9A9127F-6A62-4E1D-BA5E-8DF80971DDEE}"/>
                </a:ext>
              </a:extLst>
            </p:cNvPr>
            <p:cNvCxnSpPr>
              <a:cxnSpLocks/>
            </p:cNvCxnSpPr>
            <p:nvPr/>
          </p:nvCxnSpPr>
          <p:spPr>
            <a:xfrm flipV="1">
              <a:off x="0" y="3429000"/>
              <a:ext cx="12192000" cy="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Background">
              <a:extLst>
                <a:ext uri="{FF2B5EF4-FFF2-40B4-BE49-F238E27FC236}">
                  <a16:creationId xmlns:a16="http://schemas.microsoft.com/office/drawing/2014/main" id="{72609FCE-9B2B-431D-A22F-C9C6C2B3DE82}"/>
                </a:ext>
              </a:extLst>
            </p:cNvPr>
            <p:cNvSpPr/>
            <p:nvPr/>
          </p:nvSpPr>
          <p:spPr>
            <a:xfrm>
              <a:off x="1452892" y="2860778"/>
              <a:ext cx="9342799" cy="1136407"/>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473"/>
                <a:gd name="connsiteY0" fmla="*/ 4868 h 9998"/>
                <a:gd name="connsiteX1" fmla="*/ 999 w 9473"/>
                <a:gd name="connsiteY1" fmla="*/ 1 h 9998"/>
                <a:gd name="connsiteX2" fmla="*/ 8015 w 9473"/>
                <a:gd name="connsiteY2" fmla="*/ 1 h 9998"/>
                <a:gd name="connsiteX3" fmla="*/ 9473 w 9473"/>
                <a:gd name="connsiteY3" fmla="*/ 5286 h 9998"/>
                <a:gd name="connsiteX4" fmla="*/ 7996 w 9473"/>
                <a:gd name="connsiteY4" fmla="*/ 9941 h 9998"/>
                <a:gd name="connsiteX5" fmla="*/ 999 w 9473"/>
                <a:gd name="connsiteY5" fmla="*/ 9986 h 9998"/>
                <a:gd name="connsiteX6" fmla="*/ 0 w 9473"/>
                <a:gd name="connsiteY6" fmla="*/ 4868 h 9998"/>
                <a:gd name="connsiteX0" fmla="*/ 0 w 10000"/>
                <a:gd name="connsiteY0" fmla="*/ 4869 h 10000"/>
                <a:gd name="connsiteX1" fmla="*/ 1055 w 10000"/>
                <a:gd name="connsiteY1" fmla="*/ 1 h 10000"/>
                <a:gd name="connsiteX2" fmla="*/ 8461 w 10000"/>
                <a:gd name="connsiteY2" fmla="*/ 1 h 10000"/>
                <a:gd name="connsiteX3" fmla="*/ 10000 w 10000"/>
                <a:gd name="connsiteY3" fmla="*/ 5287 h 10000"/>
                <a:gd name="connsiteX4" fmla="*/ 8441 w 10000"/>
                <a:gd name="connsiteY4" fmla="*/ 9943 h 10000"/>
                <a:gd name="connsiteX5" fmla="*/ 1055 w 10000"/>
                <a:gd name="connsiteY5" fmla="*/ 9988 h 10000"/>
                <a:gd name="connsiteX6" fmla="*/ 0 w 10000"/>
                <a:gd name="connsiteY6" fmla="*/ 4869 h 10000"/>
                <a:gd name="connsiteX0" fmla="*/ 0 w 10000"/>
                <a:gd name="connsiteY0" fmla="*/ 4869 h 10022"/>
                <a:gd name="connsiteX1" fmla="*/ 1055 w 10000"/>
                <a:gd name="connsiteY1" fmla="*/ 1 h 10022"/>
                <a:gd name="connsiteX2" fmla="*/ 8461 w 10000"/>
                <a:gd name="connsiteY2" fmla="*/ 1 h 10022"/>
                <a:gd name="connsiteX3" fmla="*/ 10000 w 10000"/>
                <a:gd name="connsiteY3" fmla="*/ 5287 h 10022"/>
                <a:gd name="connsiteX4" fmla="*/ 8441 w 10000"/>
                <a:gd name="connsiteY4" fmla="*/ 9943 h 10022"/>
                <a:gd name="connsiteX5" fmla="*/ 1055 w 10000"/>
                <a:gd name="connsiteY5" fmla="*/ 9988 h 10022"/>
                <a:gd name="connsiteX6" fmla="*/ 0 w 10000"/>
                <a:gd name="connsiteY6" fmla="*/ 4869 h 10022"/>
                <a:gd name="connsiteX0" fmla="*/ 0 w 10000"/>
                <a:gd name="connsiteY0" fmla="*/ 4869 h 10016"/>
                <a:gd name="connsiteX1" fmla="*/ 1055 w 10000"/>
                <a:gd name="connsiteY1" fmla="*/ 1 h 10016"/>
                <a:gd name="connsiteX2" fmla="*/ 8461 w 10000"/>
                <a:gd name="connsiteY2" fmla="*/ 1 h 10016"/>
                <a:gd name="connsiteX3" fmla="*/ 10000 w 10000"/>
                <a:gd name="connsiteY3" fmla="*/ 5287 h 10016"/>
                <a:gd name="connsiteX4" fmla="*/ 8441 w 10000"/>
                <a:gd name="connsiteY4" fmla="*/ 9943 h 10016"/>
                <a:gd name="connsiteX5" fmla="*/ 1055 w 10000"/>
                <a:gd name="connsiteY5" fmla="*/ 9988 h 10016"/>
                <a:gd name="connsiteX6" fmla="*/ 0 w 10000"/>
                <a:gd name="connsiteY6" fmla="*/ 4869 h 10016"/>
                <a:gd name="connsiteX0" fmla="*/ 0 w 9362"/>
                <a:gd name="connsiteY0" fmla="*/ 4869 h 10016"/>
                <a:gd name="connsiteX1" fmla="*/ 1055 w 9362"/>
                <a:gd name="connsiteY1" fmla="*/ 1 h 10016"/>
                <a:gd name="connsiteX2" fmla="*/ 8461 w 9362"/>
                <a:gd name="connsiteY2" fmla="*/ 1 h 10016"/>
                <a:gd name="connsiteX3" fmla="*/ 9362 w 9362"/>
                <a:gd name="connsiteY3" fmla="*/ 5454 h 10016"/>
                <a:gd name="connsiteX4" fmla="*/ 8441 w 9362"/>
                <a:gd name="connsiteY4" fmla="*/ 9943 h 10016"/>
                <a:gd name="connsiteX5" fmla="*/ 1055 w 9362"/>
                <a:gd name="connsiteY5" fmla="*/ 9988 h 10016"/>
                <a:gd name="connsiteX6" fmla="*/ 0 w 9362"/>
                <a:gd name="connsiteY6" fmla="*/ 4869 h 10016"/>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445 h 10000"/>
                <a:gd name="connsiteX4" fmla="*/ 9016 w 10087"/>
                <a:gd name="connsiteY4" fmla="*/ 9927 h 10000"/>
                <a:gd name="connsiteX5" fmla="*/ 1127 w 10087"/>
                <a:gd name="connsiteY5" fmla="*/ 9972 h 10000"/>
                <a:gd name="connsiteX6" fmla="*/ 0 w 10087"/>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445 h 10000"/>
                <a:gd name="connsiteX4" fmla="*/ 9016 w 10087"/>
                <a:gd name="connsiteY4" fmla="*/ 9927 h 10000"/>
                <a:gd name="connsiteX5" fmla="*/ 1127 w 10087"/>
                <a:gd name="connsiteY5" fmla="*/ 9972 h 10000"/>
                <a:gd name="connsiteX6" fmla="*/ 0 w 10087"/>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445 h 10000"/>
                <a:gd name="connsiteX4" fmla="*/ 9016 w 10087"/>
                <a:gd name="connsiteY4" fmla="*/ 9927 h 10000"/>
                <a:gd name="connsiteX5" fmla="*/ 1127 w 10087"/>
                <a:gd name="connsiteY5" fmla="*/ 9972 h 10000"/>
                <a:gd name="connsiteX6" fmla="*/ 0 w 10087"/>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362 h 10000"/>
                <a:gd name="connsiteX4" fmla="*/ 9016 w 10087"/>
                <a:gd name="connsiteY4" fmla="*/ 9927 h 10000"/>
                <a:gd name="connsiteX5" fmla="*/ 1127 w 10087"/>
                <a:gd name="connsiteY5" fmla="*/ 9972 h 10000"/>
                <a:gd name="connsiteX6" fmla="*/ 0 w 10087"/>
                <a:gd name="connsiteY6" fmla="*/ 4861 h 10000"/>
                <a:gd name="connsiteX0" fmla="*/ 0 w 10083"/>
                <a:gd name="connsiteY0" fmla="*/ 4861 h 10000"/>
                <a:gd name="connsiteX1" fmla="*/ 1127 w 10083"/>
                <a:gd name="connsiteY1" fmla="*/ 1 h 10000"/>
                <a:gd name="connsiteX2" fmla="*/ 9038 w 10083"/>
                <a:gd name="connsiteY2" fmla="*/ 1 h 10000"/>
                <a:gd name="connsiteX3" fmla="*/ 10083 w 10083"/>
                <a:gd name="connsiteY3" fmla="*/ 5039 h 10000"/>
                <a:gd name="connsiteX4" fmla="*/ 9016 w 10083"/>
                <a:gd name="connsiteY4" fmla="*/ 9927 h 10000"/>
                <a:gd name="connsiteX5" fmla="*/ 1127 w 10083"/>
                <a:gd name="connsiteY5" fmla="*/ 9972 h 10000"/>
                <a:gd name="connsiteX6" fmla="*/ 0 w 10083"/>
                <a:gd name="connsiteY6" fmla="*/ 4861 h 10000"/>
                <a:gd name="connsiteX0" fmla="*/ 0 w 10072"/>
                <a:gd name="connsiteY0" fmla="*/ 5076 h 10004"/>
                <a:gd name="connsiteX1" fmla="*/ 1116 w 10072"/>
                <a:gd name="connsiteY1" fmla="*/ 1 h 10004"/>
                <a:gd name="connsiteX2" fmla="*/ 9027 w 10072"/>
                <a:gd name="connsiteY2" fmla="*/ 1 h 10004"/>
                <a:gd name="connsiteX3" fmla="*/ 10072 w 10072"/>
                <a:gd name="connsiteY3" fmla="*/ 5039 h 10004"/>
                <a:gd name="connsiteX4" fmla="*/ 9005 w 10072"/>
                <a:gd name="connsiteY4" fmla="*/ 9927 h 10004"/>
                <a:gd name="connsiteX5" fmla="*/ 1116 w 10072"/>
                <a:gd name="connsiteY5" fmla="*/ 9972 h 10004"/>
                <a:gd name="connsiteX6" fmla="*/ 0 w 10072"/>
                <a:gd name="connsiteY6" fmla="*/ 5076 h 10004"/>
                <a:gd name="connsiteX0" fmla="*/ 0 w 10083"/>
                <a:gd name="connsiteY0" fmla="*/ 5004 h 10003"/>
                <a:gd name="connsiteX1" fmla="*/ 1127 w 10083"/>
                <a:gd name="connsiteY1" fmla="*/ 1 h 10003"/>
                <a:gd name="connsiteX2" fmla="*/ 9038 w 10083"/>
                <a:gd name="connsiteY2" fmla="*/ 1 h 10003"/>
                <a:gd name="connsiteX3" fmla="*/ 10083 w 10083"/>
                <a:gd name="connsiteY3" fmla="*/ 5039 h 10003"/>
                <a:gd name="connsiteX4" fmla="*/ 9016 w 10083"/>
                <a:gd name="connsiteY4" fmla="*/ 9927 h 10003"/>
                <a:gd name="connsiteX5" fmla="*/ 1127 w 10083"/>
                <a:gd name="connsiteY5" fmla="*/ 9972 h 10003"/>
                <a:gd name="connsiteX6" fmla="*/ 0 w 10083"/>
                <a:gd name="connsiteY6" fmla="*/ 5004 h 10003"/>
                <a:gd name="connsiteX0" fmla="*/ 0 w 10003"/>
                <a:gd name="connsiteY0" fmla="*/ 5281 h 10009"/>
                <a:gd name="connsiteX1" fmla="*/ 1047 w 10003"/>
                <a:gd name="connsiteY1" fmla="*/ 1 h 10009"/>
                <a:gd name="connsiteX2" fmla="*/ 8958 w 10003"/>
                <a:gd name="connsiteY2" fmla="*/ 1 h 10009"/>
                <a:gd name="connsiteX3" fmla="*/ 10003 w 10003"/>
                <a:gd name="connsiteY3" fmla="*/ 5039 h 10009"/>
                <a:gd name="connsiteX4" fmla="*/ 8936 w 10003"/>
                <a:gd name="connsiteY4" fmla="*/ 9927 h 10009"/>
                <a:gd name="connsiteX5" fmla="*/ 1047 w 10003"/>
                <a:gd name="connsiteY5" fmla="*/ 9972 h 10009"/>
                <a:gd name="connsiteX6" fmla="*/ 0 w 10003"/>
                <a:gd name="connsiteY6" fmla="*/ 5281 h 10009"/>
                <a:gd name="connsiteX0" fmla="*/ 0 w 10003"/>
                <a:gd name="connsiteY0" fmla="*/ 5142 h 10006"/>
                <a:gd name="connsiteX1" fmla="*/ 1047 w 10003"/>
                <a:gd name="connsiteY1" fmla="*/ 1 h 10006"/>
                <a:gd name="connsiteX2" fmla="*/ 8958 w 10003"/>
                <a:gd name="connsiteY2" fmla="*/ 1 h 10006"/>
                <a:gd name="connsiteX3" fmla="*/ 10003 w 10003"/>
                <a:gd name="connsiteY3" fmla="*/ 5039 h 10006"/>
                <a:gd name="connsiteX4" fmla="*/ 8936 w 10003"/>
                <a:gd name="connsiteY4" fmla="*/ 9927 h 10006"/>
                <a:gd name="connsiteX5" fmla="*/ 1047 w 10003"/>
                <a:gd name="connsiteY5" fmla="*/ 9972 h 10006"/>
                <a:gd name="connsiteX6" fmla="*/ 0 w 10003"/>
                <a:gd name="connsiteY6" fmla="*/ 5142 h 10006"/>
                <a:gd name="connsiteX0" fmla="*/ 0 w 10000"/>
                <a:gd name="connsiteY0" fmla="*/ 4893 h 10001"/>
                <a:gd name="connsiteX1" fmla="*/ 1044 w 10000"/>
                <a:gd name="connsiteY1" fmla="*/ 1 h 10001"/>
                <a:gd name="connsiteX2" fmla="*/ 8955 w 10000"/>
                <a:gd name="connsiteY2" fmla="*/ 1 h 10001"/>
                <a:gd name="connsiteX3" fmla="*/ 10000 w 10000"/>
                <a:gd name="connsiteY3" fmla="*/ 5039 h 10001"/>
                <a:gd name="connsiteX4" fmla="*/ 8933 w 10000"/>
                <a:gd name="connsiteY4" fmla="*/ 9927 h 10001"/>
                <a:gd name="connsiteX5" fmla="*/ 1044 w 10000"/>
                <a:gd name="connsiteY5" fmla="*/ 9972 h 10001"/>
                <a:gd name="connsiteX6" fmla="*/ 0 w 10000"/>
                <a:gd name="connsiteY6" fmla="*/ 4893 h 10001"/>
                <a:gd name="connsiteX0" fmla="*/ 0 w 10000"/>
                <a:gd name="connsiteY0" fmla="*/ 5018 h 10003"/>
                <a:gd name="connsiteX1" fmla="*/ 1044 w 10000"/>
                <a:gd name="connsiteY1" fmla="*/ 1 h 10003"/>
                <a:gd name="connsiteX2" fmla="*/ 8955 w 10000"/>
                <a:gd name="connsiteY2" fmla="*/ 1 h 10003"/>
                <a:gd name="connsiteX3" fmla="*/ 10000 w 10000"/>
                <a:gd name="connsiteY3" fmla="*/ 5039 h 10003"/>
                <a:gd name="connsiteX4" fmla="*/ 8933 w 10000"/>
                <a:gd name="connsiteY4" fmla="*/ 9927 h 10003"/>
                <a:gd name="connsiteX5" fmla="*/ 1044 w 10000"/>
                <a:gd name="connsiteY5" fmla="*/ 9972 h 10003"/>
                <a:gd name="connsiteX6" fmla="*/ 0 w 10000"/>
                <a:gd name="connsiteY6" fmla="*/ 5018 h 10003"/>
                <a:gd name="connsiteX0" fmla="*/ 0 w 10006"/>
                <a:gd name="connsiteY0" fmla="*/ 5045 h 10004"/>
                <a:gd name="connsiteX1" fmla="*/ 1050 w 10006"/>
                <a:gd name="connsiteY1" fmla="*/ 1 h 10004"/>
                <a:gd name="connsiteX2" fmla="*/ 8961 w 10006"/>
                <a:gd name="connsiteY2" fmla="*/ 1 h 10004"/>
                <a:gd name="connsiteX3" fmla="*/ 10006 w 10006"/>
                <a:gd name="connsiteY3" fmla="*/ 5039 h 10004"/>
                <a:gd name="connsiteX4" fmla="*/ 8939 w 10006"/>
                <a:gd name="connsiteY4" fmla="*/ 9927 h 10004"/>
                <a:gd name="connsiteX5" fmla="*/ 1050 w 10006"/>
                <a:gd name="connsiteY5" fmla="*/ 9972 h 10004"/>
                <a:gd name="connsiteX6" fmla="*/ 0 w 10006"/>
                <a:gd name="connsiteY6" fmla="*/ 5045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6" h="10004">
                  <a:moveTo>
                    <a:pt x="0" y="5045"/>
                  </a:moveTo>
                  <a:cubicBezTo>
                    <a:pt x="513" y="1631"/>
                    <a:pt x="122" y="86"/>
                    <a:pt x="1050" y="1"/>
                  </a:cubicBezTo>
                  <a:lnTo>
                    <a:pt x="8961" y="1"/>
                  </a:lnTo>
                  <a:cubicBezTo>
                    <a:pt x="9990" y="-16"/>
                    <a:pt x="9537" y="540"/>
                    <a:pt x="10006" y="5039"/>
                  </a:cubicBezTo>
                  <a:cubicBezTo>
                    <a:pt x="9608" y="9039"/>
                    <a:pt x="9872" y="10038"/>
                    <a:pt x="8939" y="9927"/>
                  </a:cubicBezTo>
                  <a:lnTo>
                    <a:pt x="1050" y="9972"/>
                  </a:lnTo>
                  <a:cubicBezTo>
                    <a:pt x="110" y="10230"/>
                    <a:pt x="521" y="8962"/>
                    <a:pt x="0" y="5045"/>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25000" noProof="0">
                <a:ln>
                  <a:noFill/>
                </a:ln>
                <a:solidFill>
                  <a:prstClr val="white"/>
                </a:solidFill>
                <a:effectLst/>
                <a:uLnTx/>
                <a:uFillTx/>
                <a:latin typeface="Calibri" panose="020F0502020204030204"/>
                <a:ea typeface="+mn-ea"/>
                <a:cs typeface="+mn-cs"/>
              </a:endParaRPr>
            </a:p>
          </p:txBody>
        </p:sp>
        <p:sp>
          <p:nvSpPr>
            <p:cNvPr id="47" name="#sl-pollquestion()">
              <a:extLst>
                <a:ext uri="{FF2B5EF4-FFF2-40B4-BE49-F238E27FC236}">
                  <a16:creationId xmlns:a16="http://schemas.microsoft.com/office/drawing/2014/main" id="{0B3C0AB6-E99F-4DFB-8A1B-814704AA4FC9}"/>
                </a:ext>
              </a:extLst>
            </p:cNvPr>
            <p:cNvSpPr txBox="1"/>
            <p:nvPr/>
          </p:nvSpPr>
          <p:spPr>
            <a:xfrm>
              <a:off x="1717288" y="2964701"/>
              <a:ext cx="8839255" cy="932341"/>
            </a:xfrm>
            <a:prstGeom prst="rect">
              <a:avLst/>
            </a:prstGeom>
            <a:noFill/>
          </p:spPr>
          <p:txBody>
            <a:bodyPr wrap="square" rtlCol="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Eine </a:t>
              </a:r>
              <a:r>
                <a:rPr lang="en-US" sz="2400" dirty="0" err="1">
                  <a:solidFill>
                    <a:prstClr val="white"/>
                  </a:solidFill>
                  <a:latin typeface="Arial" panose="020B0604020202020204" pitchFamily="34" charset="0"/>
                  <a:cs typeface="Arial" panose="020B0604020202020204" pitchFamily="34" charset="0"/>
                </a:rPr>
                <a:t>Ehe</a:t>
              </a:r>
              <a:r>
                <a:rPr lang="en-US" sz="2400" dirty="0">
                  <a:solidFill>
                    <a:prstClr val="white"/>
                  </a:solidFill>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zwischen</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Katholik</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innen</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und Anders-</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Getauften</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ist</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nach</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katholischem</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Recht</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pSp>
      <p:grpSp>
        <p:nvGrpSpPr>
          <p:cNvPr id="12" name="Current Money Value">
            <a:extLst>
              <a:ext uri="{FF2B5EF4-FFF2-40B4-BE49-F238E27FC236}">
                <a16:creationId xmlns:a16="http://schemas.microsoft.com/office/drawing/2014/main" id="{F69BB7A5-CF27-44D2-A964-DF2E78088389}"/>
              </a:ext>
            </a:extLst>
          </p:cNvPr>
          <p:cNvGrpSpPr/>
          <p:nvPr/>
        </p:nvGrpSpPr>
        <p:grpSpPr>
          <a:xfrm>
            <a:off x="8618368" y="2322355"/>
            <a:ext cx="3573630" cy="347151"/>
            <a:chOff x="8618369" y="2322355"/>
            <a:chExt cx="3555791" cy="347151"/>
          </a:xfrm>
        </p:grpSpPr>
        <p:cxnSp>
          <p:nvCxnSpPr>
            <p:cNvPr id="49" name="Line">
              <a:extLst>
                <a:ext uri="{FF2B5EF4-FFF2-40B4-BE49-F238E27FC236}">
                  <a16:creationId xmlns:a16="http://schemas.microsoft.com/office/drawing/2014/main" id="{8E8A5C75-CFCA-4176-8EB0-4EB34F162D99}"/>
                </a:ext>
              </a:extLst>
            </p:cNvPr>
            <p:cNvCxnSpPr>
              <a:cxnSpLocks/>
              <a:stCxn id="48" idx="3"/>
            </p:cNvCxnSpPr>
            <p:nvPr/>
          </p:nvCxnSpPr>
          <p:spPr>
            <a:xfrm>
              <a:off x="10595809" y="2501848"/>
              <a:ext cx="157835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Background">
              <a:extLst>
                <a:ext uri="{FF2B5EF4-FFF2-40B4-BE49-F238E27FC236}">
                  <a16:creationId xmlns:a16="http://schemas.microsoft.com/office/drawing/2014/main" id="{12A54628-84A9-44CB-A81D-4C642051B35E}"/>
                </a:ext>
              </a:extLst>
            </p:cNvPr>
            <p:cNvSpPr/>
            <p:nvPr/>
          </p:nvSpPr>
          <p:spPr>
            <a:xfrm>
              <a:off x="8618369" y="2322355"/>
              <a:ext cx="1977440" cy="347151"/>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
              <a:extLst>
                <a:ext uri="{FF2B5EF4-FFF2-40B4-BE49-F238E27FC236}">
                  <a16:creationId xmlns:a16="http://schemas.microsoft.com/office/drawing/2014/main" id="{DBB8417C-BFDC-4C68-A750-8B0478B37A21}"/>
                </a:ext>
              </a:extLst>
            </p:cNvPr>
            <p:cNvSpPr txBox="1"/>
            <p:nvPr/>
          </p:nvSpPr>
          <p:spPr>
            <a:xfrm>
              <a:off x="8793584" y="2338239"/>
              <a:ext cx="1642634" cy="307777"/>
            </a:xfrm>
            <a:prstGeom prst="rect">
              <a:avLst/>
            </a:prstGeom>
            <a:noFill/>
          </p:spPr>
          <p:txBody>
            <a:bodyPr wrap="square" lIns="0" tIns="0" rIns="0" bIns="0" rtlCol="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Arial" panose="020B0604020202020204" pitchFamily="34" charset="0"/>
                </a:rPr>
                <a:t>Vikarin</a:t>
              </a:r>
              <a:endParaRPr kumimoji="0" lang="en-US" sz="2000" b="1"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Arial" panose="020B0604020202020204" pitchFamily="34" charset="0"/>
              </a:endParaRPr>
            </a:p>
          </p:txBody>
        </p:sp>
      </p:grpSp>
      <p:pic>
        <p:nvPicPr>
          <p:cNvPr id="56" name="background music">
            <a:hlinkClick r:id="" action="ppaction://media"/>
            <a:extLst>
              <a:ext uri="{FF2B5EF4-FFF2-40B4-BE49-F238E27FC236}">
                <a16:creationId xmlns:a16="http://schemas.microsoft.com/office/drawing/2014/main" id="{AE147EA1-A7B8-472A-9D67-543DB82C2846}"/>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450975" y="291865"/>
            <a:ext cx="609600" cy="609600"/>
          </a:xfrm>
          <a:prstGeom prst="rect">
            <a:avLst/>
          </a:prstGeom>
        </p:spPr>
      </p:pic>
      <p:pic>
        <p:nvPicPr>
          <p:cNvPr id="2" name="start sound">
            <a:hlinkClick r:id="" action="ppaction://media"/>
            <a:extLst>
              <a:ext uri="{FF2B5EF4-FFF2-40B4-BE49-F238E27FC236}">
                <a16:creationId xmlns:a16="http://schemas.microsoft.com/office/drawing/2014/main" id="{72A2DC58-E96C-4A38-9A9A-8BF659400E00}"/>
              </a:ext>
            </a:extLst>
          </p:cNvPr>
          <p:cNvPicPr>
            <a:picLocks noChangeAspect="1"/>
          </p:cNvPicPr>
          <p:nvPr>
            <a:audioFile r:link="rId4"/>
            <p:extLst>
              <p:ext uri="{DAA4B4D4-6D71-4841-9C94-3DE7FCFB9230}">
                <p14:media xmlns:p14="http://schemas.microsoft.com/office/powerpoint/2010/main" r:embed="rId5">
                  <p14:trim end="6694.1882"/>
                  <p14:fade out="750"/>
                </p14:media>
              </p:ext>
            </p:extLst>
          </p:nvPr>
        </p:nvPicPr>
        <p:blipFill>
          <a:blip r:embed="rId12"/>
          <a:stretch>
            <a:fillRect/>
          </a:stretch>
        </p:blipFill>
        <p:spPr>
          <a:xfrm>
            <a:off x="1348685" y="291865"/>
            <a:ext cx="609600" cy="609600"/>
          </a:xfrm>
          <a:prstGeom prst="rect">
            <a:avLst/>
          </a:prstGeom>
        </p:spPr>
      </p:pic>
      <p:pic>
        <p:nvPicPr>
          <p:cNvPr id="3" name="final answer">
            <a:hlinkClick r:id="" action="ppaction://media"/>
            <a:extLst>
              <a:ext uri="{FF2B5EF4-FFF2-40B4-BE49-F238E27FC236}">
                <a16:creationId xmlns:a16="http://schemas.microsoft.com/office/drawing/2014/main" id="{AA2899EE-0BB1-491D-B054-EA144919A739}"/>
              </a:ext>
            </a:extLst>
          </p:cNvPr>
          <p:cNvPicPr>
            <a:picLocks noChangeAspect="1"/>
          </p:cNvPicPr>
          <p:nvPr>
            <a:audioFile r:link="rId7"/>
            <p:extLst>
              <p:ext uri="{DAA4B4D4-6D71-4841-9C94-3DE7FCFB9230}">
                <p14:media xmlns:p14="http://schemas.microsoft.com/office/powerpoint/2010/main" r:embed="rId6"/>
              </p:ext>
            </p:extLst>
          </p:nvPr>
        </p:nvPicPr>
        <p:blipFill>
          <a:blip r:embed="rId12"/>
          <a:stretch>
            <a:fillRect/>
          </a:stretch>
        </p:blipFill>
        <p:spPr>
          <a:xfrm>
            <a:off x="9461500" y="1309688"/>
            <a:ext cx="304800" cy="304800"/>
          </a:xfrm>
          <a:prstGeom prst="rect">
            <a:avLst/>
          </a:prstGeom>
        </p:spPr>
      </p:pic>
      <p:pic>
        <p:nvPicPr>
          <p:cNvPr id="39" name="Grafik 38">
            <a:extLst>
              <a:ext uri="{FF2B5EF4-FFF2-40B4-BE49-F238E27FC236}">
                <a16:creationId xmlns:a16="http://schemas.microsoft.com/office/drawing/2014/main" id="{3536381B-68CD-48E3-B1E9-8D0011B66DF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86363" y="192276"/>
            <a:ext cx="2325017" cy="2325017"/>
          </a:xfrm>
          <a:prstGeom prst="rect">
            <a:avLst/>
          </a:prstGeom>
        </p:spPr>
      </p:pic>
    </p:spTree>
    <p:custDataLst>
      <p:tags r:id="rId1"/>
    </p:custDataLst>
    <p:extLst>
      <p:ext uri="{BB962C8B-B14F-4D97-AF65-F5344CB8AC3E}">
        <p14:creationId xmlns:p14="http://schemas.microsoft.com/office/powerpoint/2010/main" val="850069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73" fill="hold"/>
                                        <p:tgtEl>
                                          <p:spTgt spid="2"/>
                                        </p:tgtEl>
                                      </p:cBhvr>
                                    </p:cmd>
                                  </p:childTnLst>
                                </p:cTn>
                              </p:par>
                              <p:par>
                                <p:cTn id="7" presetID="10" presetClass="entr" presetSubtype="0" fill="hold" nodeType="withEffect">
                                  <p:stCondLst>
                                    <p:cond delay="100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1000"/>
                                        <p:tgtEl>
                                          <p:spTgt spid="14"/>
                                        </p:tgtEl>
                                      </p:cBhvr>
                                    </p:animEffect>
                                  </p:childTnLst>
                                </p:cTn>
                              </p:par>
                              <p:par>
                                <p:cTn id="10" presetID="2" presetClass="entr" presetSubtype="2" fill="hold" nodeType="withEffect">
                                  <p:stCondLst>
                                    <p:cond delay="225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1+#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par>
                          <p:cTn id="14" fill="hold">
                            <p:stCondLst>
                              <p:cond delay="3573"/>
                            </p:stCondLst>
                            <p:childTnLst>
                              <p:par>
                                <p:cTn id="15" presetID="1" presetClass="mediacall" presetSubtype="0" fill="hold" nodeType="afterEffect">
                                  <p:stCondLst>
                                    <p:cond delay="0"/>
                                  </p:stCondLst>
                                  <p:childTnLst>
                                    <p:cmd type="call" cmd="playFrom(0.0)">
                                      <p:cBhvr>
                                        <p:cTn id="16" dur="167105" fill="hold"/>
                                        <p:tgtEl>
                                          <p:spTgt spid="56"/>
                                        </p:tgtEl>
                                      </p:cBhvr>
                                    </p:cmd>
                                  </p:childTnLst>
                                </p:cTn>
                              </p:par>
                              <p:par>
                                <p:cTn id="17" presetID="10"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10" presetClass="entr" presetSubtype="0" fill="hold" nodeType="with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fade">
                                      <p:cBhvr>
                                        <p:cTn id="22" dur="500"/>
                                        <p:tgtEl>
                                          <p:spTgt spid="54"/>
                                        </p:tgtEl>
                                      </p:cBhvr>
                                    </p:animEffect>
                                  </p:childTnLst>
                                </p:cTn>
                              </p:par>
                              <p:par>
                                <p:cTn id="23" presetID="2" presetClass="entr" presetSubtype="8" fill="hold" nodeType="withEffect">
                                  <p:stCondLst>
                                    <p:cond delay="50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0-#ppt_w/2"/>
                                          </p:val>
                                        </p:tav>
                                        <p:tav tm="100000">
                                          <p:val>
                                            <p:strVal val="#ppt_x"/>
                                          </p:val>
                                        </p:tav>
                                      </p:tavLst>
                                    </p:anim>
                                    <p:anim calcmode="lin" valueType="num">
                                      <p:cBhvr additive="base">
                                        <p:cTn id="26" dur="500" fill="hold"/>
                                        <p:tgtEl>
                                          <p:spTgt spid="4"/>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1250"/>
                                  </p:stCondLst>
                                  <p:childTnLst>
                                    <p:set>
                                      <p:cBhvr>
                                        <p:cTn id="28" dur="1" fill="hold">
                                          <p:stCondLst>
                                            <p:cond delay="0"/>
                                          </p:stCondLst>
                                        </p:cTn>
                                        <p:tgtEl>
                                          <p:spTgt spid="51"/>
                                        </p:tgtEl>
                                        <p:attrNameLst>
                                          <p:attrName>style.visibility</p:attrName>
                                        </p:attrNameLst>
                                      </p:cBhvr>
                                      <p:to>
                                        <p:strVal val="visible"/>
                                      </p:to>
                                    </p:set>
                                    <p:anim calcmode="lin" valueType="num">
                                      <p:cBhvr additive="base">
                                        <p:cTn id="29" dur="500" fill="hold"/>
                                        <p:tgtEl>
                                          <p:spTgt spid="51"/>
                                        </p:tgtEl>
                                        <p:attrNameLst>
                                          <p:attrName>ppt_x</p:attrName>
                                        </p:attrNameLst>
                                      </p:cBhvr>
                                      <p:tavLst>
                                        <p:tav tm="0">
                                          <p:val>
                                            <p:strVal val="1+#ppt_w/2"/>
                                          </p:val>
                                        </p:tav>
                                        <p:tav tm="100000">
                                          <p:val>
                                            <p:strVal val="#ppt_x"/>
                                          </p:val>
                                        </p:tav>
                                      </p:tavLst>
                                    </p:anim>
                                    <p:anim calcmode="lin" valueType="num">
                                      <p:cBhvr additive="base">
                                        <p:cTn id="30" dur="500" fill="hold"/>
                                        <p:tgtEl>
                                          <p:spTgt spid="51"/>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1250"/>
                                  </p:stCondLst>
                                  <p:childTnLst>
                                    <p:set>
                                      <p:cBhvr>
                                        <p:cTn id="32" dur="1" fill="hold">
                                          <p:stCondLst>
                                            <p:cond delay="0"/>
                                          </p:stCondLst>
                                        </p:cTn>
                                        <p:tgtEl>
                                          <p:spTgt spid="52"/>
                                        </p:tgtEl>
                                        <p:attrNameLst>
                                          <p:attrName>style.visibility</p:attrName>
                                        </p:attrNameLst>
                                      </p:cBhvr>
                                      <p:to>
                                        <p:strVal val="visible"/>
                                      </p:to>
                                    </p:set>
                                    <p:anim calcmode="lin" valueType="num">
                                      <p:cBhvr additive="base">
                                        <p:cTn id="33" dur="500" fill="hold"/>
                                        <p:tgtEl>
                                          <p:spTgt spid="52"/>
                                        </p:tgtEl>
                                        <p:attrNameLst>
                                          <p:attrName>ppt_x</p:attrName>
                                        </p:attrNameLst>
                                      </p:cBhvr>
                                      <p:tavLst>
                                        <p:tav tm="0">
                                          <p:val>
                                            <p:strVal val="1+#ppt_w/2"/>
                                          </p:val>
                                        </p:tav>
                                        <p:tav tm="100000">
                                          <p:val>
                                            <p:strVal val="#ppt_x"/>
                                          </p:val>
                                        </p:tav>
                                      </p:tavLst>
                                    </p:anim>
                                    <p:anim calcmode="lin" valueType="num">
                                      <p:cBhvr additive="base">
                                        <p:cTn id="34" dur="500" fill="hold"/>
                                        <p:tgtEl>
                                          <p:spTgt spid="52"/>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1250"/>
                                  </p:stCondLst>
                                  <p:childTnLst>
                                    <p:set>
                                      <p:cBhvr>
                                        <p:cTn id="36" dur="1" fill="hold">
                                          <p:stCondLst>
                                            <p:cond delay="0"/>
                                          </p:stCondLst>
                                        </p:cTn>
                                        <p:tgtEl>
                                          <p:spTgt spid="53"/>
                                        </p:tgtEl>
                                        <p:attrNameLst>
                                          <p:attrName>style.visibility</p:attrName>
                                        </p:attrNameLst>
                                      </p:cBhvr>
                                      <p:to>
                                        <p:strVal val="visible"/>
                                      </p:to>
                                    </p:set>
                                    <p:anim calcmode="lin" valueType="num">
                                      <p:cBhvr additive="base">
                                        <p:cTn id="37" dur="500" fill="hold"/>
                                        <p:tgtEl>
                                          <p:spTgt spid="53"/>
                                        </p:tgtEl>
                                        <p:attrNameLst>
                                          <p:attrName>ppt_x</p:attrName>
                                        </p:attrNameLst>
                                      </p:cBhvr>
                                      <p:tavLst>
                                        <p:tav tm="0">
                                          <p:val>
                                            <p:strVal val="1+#ppt_w/2"/>
                                          </p:val>
                                        </p:tav>
                                        <p:tav tm="100000">
                                          <p:val>
                                            <p:strVal val="#ppt_x"/>
                                          </p:val>
                                        </p:tav>
                                      </p:tavLst>
                                    </p:anim>
                                    <p:anim calcmode="lin" valueType="num">
                                      <p:cBhvr additive="base">
                                        <p:cTn id="38" dur="500" fill="hold"/>
                                        <p:tgtEl>
                                          <p:spTgt spid="53"/>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2000"/>
                                  </p:stCondLst>
                                  <p:childTnLst>
                                    <p:set>
                                      <p:cBhvr>
                                        <p:cTn id="40" dur="1" fill="hold">
                                          <p:stCondLst>
                                            <p:cond delay="0"/>
                                          </p:stCondLst>
                                        </p:cTn>
                                        <p:tgtEl>
                                          <p:spTgt spid="60"/>
                                        </p:tgtEl>
                                        <p:attrNameLst>
                                          <p:attrName>style.visibility</p:attrName>
                                        </p:attrNameLst>
                                      </p:cBhvr>
                                      <p:to>
                                        <p:strVal val="visible"/>
                                      </p:to>
                                    </p:set>
                                    <p:anim calcmode="lin" valueType="num">
                                      <p:cBhvr additive="base">
                                        <p:cTn id="41" dur="500" fill="hold"/>
                                        <p:tgtEl>
                                          <p:spTgt spid="60"/>
                                        </p:tgtEl>
                                        <p:attrNameLst>
                                          <p:attrName>ppt_x</p:attrName>
                                        </p:attrNameLst>
                                      </p:cBhvr>
                                      <p:tavLst>
                                        <p:tav tm="0">
                                          <p:val>
                                            <p:strVal val="0-#ppt_w/2"/>
                                          </p:val>
                                        </p:tav>
                                        <p:tav tm="100000">
                                          <p:val>
                                            <p:strVal val="#ppt_x"/>
                                          </p:val>
                                        </p:tav>
                                      </p:tavLst>
                                    </p:anim>
                                    <p:anim calcmode="lin" valueType="num">
                                      <p:cBhvr additive="base">
                                        <p:cTn id="42" dur="500" fill="hold"/>
                                        <p:tgtEl>
                                          <p:spTgt spid="60"/>
                                        </p:tgtEl>
                                        <p:attrNameLst>
                                          <p:attrName>ppt_y</p:attrName>
                                        </p:attrNameLst>
                                      </p:cBhvr>
                                      <p:tavLst>
                                        <p:tav tm="0">
                                          <p:val>
                                            <p:strVal val="#ppt_y"/>
                                          </p:val>
                                        </p:tav>
                                        <p:tav tm="100000">
                                          <p:val>
                                            <p:strVal val="#ppt_y"/>
                                          </p:val>
                                        </p:tav>
                                      </p:tavLst>
                                    </p:anim>
                                  </p:childTnLst>
                                </p:cTn>
                              </p:par>
                              <p:par>
                                <p:cTn id="43" presetID="2" presetClass="entr" presetSubtype="2" fill="hold" nodeType="withEffect">
                                  <p:stCondLst>
                                    <p:cond delay="2750"/>
                                  </p:stCondLst>
                                  <p:childTnLst>
                                    <p:set>
                                      <p:cBhvr>
                                        <p:cTn id="44" dur="1" fill="hold">
                                          <p:stCondLst>
                                            <p:cond delay="0"/>
                                          </p:stCondLst>
                                        </p:cTn>
                                        <p:tgtEl>
                                          <p:spTgt spid="55"/>
                                        </p:tgtEl>
                                        <p:attrNameLst>
                                          <p:attrName>style.visibility</p:attrName>
                                        </p:attrNameLst>
                                      </p:cBhvr>
                                      <p:to>
                                        <p:strVal val="visible"/>
                                      </p:to>
                                    </p:set>
                                    <p:anim calcmode="lin" valueType="num">
                                      <p:cBhvr additive="base">
                                        <p:cTn id="45" dur="500" fill="hold"/>
                                        <p:tgtEl>
                                          <p:spTgt spid="55"/>
                                        </p:tgtEl>
                                        <p:attrNameLst>
                                          <p:attrName>ppt_x</p:attrName>
                                        </p:attrNameLst>
                                      </p:cBhvr>
                                      <p:tavLst>
                                        <p:tav tm="0">
                                          <p:val>
                                            <p:strVal val="1+#ppt_w/2"/>
                                          </p:val>
                                        </p:tav>
                                        <p:tav tm="100000">
                                          <p:val>
                                            <p:strVal val="#ppt_x"/>
                                          </p:val>
                                        </p:tav>
                                      </p:tavLst>
                                    </p:anim>
                                    <p:anim calcmode="lin" valueType="num">
                                      <p:cBhvr additive="base">
                                        <p:cTn id="46" dur="500" fill="hold"/>
                                        <p:tgtEl>
                                          <p:spTgt spid="5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7" repeatCount="indefinite" fill="hold" display="0">
                  <p:stCondLst>
                    <p:cond delay="indefinite"/>
                  </p:stCondLst>
                  <p:endCondLst>
                    <p:cond evt="onStopAudio" delay="0">
                      <p:tgtEl>
                        <p:sldTgt/>
                      </p:tgtEl>
                    </p:cond>
                  </p:endCondLst>
                </p:cTn>
                <p:tgtEl>
                  <p:spTgt spid="56"/>
                </p:tgtEl>
              </p:cMediaNode>
            </p:audio>
            <p:audio>
              <p:cMediaNode vol="80000" showWhenStopped="0">
                <p:cTn id="48" fill="hold" display="0">
                  <p:stCondLst>
                    <p:cond delay="indefinite"/>
                  </p:stCondLst>
                  <p:endCondLst>
                    <p:cond evt="onStopAudio" delay="0">
                      <p:tgtEl>
                        <p:sldTgt/>
                      </p:tgtEl>
                    </p:cond>
                  </p:endCondLst>
                </p:cTn>
                <p:tgtEl>
                  <p:spTgt spid="2"/>
                </p:tgtEl>
              </p:cMediaNode>
            </p:audio>
            <p:audio>
              <p:cMediaNode vol="80000" showWhenStopped="0">
                <p:cTn id="49" fill="hold" display="0">
                  <p:stCondLst>
                    <p:cond delay="indefinite"/>
                  </p:stCondLst>
                  <p:endCondLst>
                    <p:cond evt="onStopAudio" delay="0">
                      <p:tgtEl>
                        <p:sldTgt/>
                      </p:tgtEl>
                    </p:cond>
                  </p:endCondLst>
                </p:cTn>
                <p:tgtEl>
                  <p:spTgt spid="3"/>
                </p:tgtEl>
              </p:cMediaNode>
            </p:audio>
            <p:seq concurrent="1" nextAc="seek">
              <p:cTn id="50" restart="whenNotActive" fill="hold" evtFilter="cancelBubble" nodeType="interactiveSeq">
                <p:stCondLst>
                  <p:cond evt="onClick" delay="0">
                    <p:tgtEl>
                      <p:spTgt spid="37"/>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88868" fill="hold"/>
                                        <p:tgtEl>
                                          <p:spTgt spid="3"/>
                                        </p:tgtEl>
                                      </p:cBhvr>
                                    </p:cmd>
                                  </p:childTnLst>
                                </p:cTn>
                              </p:par>
                              <p:par>
                                <p:cTn id="55" presetID="3" presetClass="mediacall" presetSubtype="0" fill="hold" nodeType="withEffect">
                                  <p:stCondLst>
                                    <p:cond delay="0"/>
                                  </p:stCondLst>
                                  <p:childTnLst>
                                    <p:cmd type="call" cmd="stop">
                                      <p:cBhvr>
                                        <p:cTn id="56" dur="1" fill="hold"/>
                                        <p:tgtEl>
                                          <p:spTgt spid="56"/>
                                        </p:tgtEl>
                                      </p:cBhvr>
                                    </p:cmd>
                                  </p:childTnLst>
                                </p:cTn>
                              </p:par>
                              <p:par>
                                <p:cTn id="57" presetID="1" presetClass="emph" presetSubtype="2" fill="hold" nodeType="withEffect">
                                  <p:stCondLst>
                                    <p:cond delay="0"/>
                                  </p:stCondLst>
                                  <p:childTnLst>
                                    <p:animClr clrSpc="rgb" dir="cw">
                                      <p:cBhvr>
                                        <p:cTn id="58" dur="750" fill="hold"/>
                                        <p:tgtEl>
                                          <p:spTgt spid="51"/>
                                        </p:tgtEl>
                                        <p:attrNameLst>
                                          <p:attrName>fillcolor</p:attrName>
                                        </p:attrNameLst>
                                      </p:cBhvr>
                                      <p:to>
                                        <a:schemeClr val="accent2"/>
                                      </p:to>
                                    </p:animClr>
                                    <p:set>
                                      <p:cBhvr>
                                        <p:cTn id="59" dur="750" fill="hold"/>
                                        <p:tgtEl>
                                          <p:spTgt spid="51"/>
                                        </p:tgtEl>
                                        <p:attrNameLst>
                                          <p:attrName>fill.type</p:attrName>
                                        </p:attrNameLst>
                                      </p:cBhvr>
                                      <p:to>
                                        <p:strVal val="solid"/>
                                      </p:to>
                                    </p:set>
                                    <p:set>
                                      <p:cBhvr>
                                        <p:cTn id="60" dur="750" fill="hold"/>
                                        <p:tgtEl>
                                          <p:spTgt spid="51"/>
                                        </p:tgtEl>
                                        <p:attrNameLst>
                                          <p:attrName>fill.on</p:attrName>
                                        </p:attrNameLst>
                                      </p:cBhvr>
                                      <p:to>
                                        <p:strVal val="true"/>
                                      </p:to>
                                    </p:set>
                                  </p:childTnLst>
                                </p:cTn>
                              </p:par>
                            </p:childTnLst>
                          </p:cTn>
                        </p:par>
                      </p:childTnLst>
                    </p:cTn>
                  </p:par>
                </p:childTnLst>
              </p:cTn>
              <p:nextCondLst>
                <p:cond evt="onClick" delay="0">
                  <p:tgtEl>
                    <p:spTgt spid="37"/>
                  </p:tgtEl>
                </p:cond>
              </p:nextCondLst>
            </p:seq>
          </p:childTnLst>
        </p:cTn>
      </p:par>
    </p:tnLst>
    <p:bldLst>
      <p:bldP spid="51" grpId="0" animBg="1"/>
      <p:bldP spid="52" grpId="0"/>
      <p:bldP spid="5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ackground image">
            <a:extLst>
              <a:ext uri="{FF2B5EF4-FFF2-40B4-BE49-F238E27FC236}">
                <a16:creationId xmlns:a16="http://schemas.microsoft.com/office/drawing/2014/main" id="{1230C834-D16D-47B9-8F74-29C0BF3B24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9" name="#sl-staticobject()" descr="Ein Bild, das Zeichnung enthält.&#10;&#10;Automatisch generierte Beschreibung">
            <a:extLst>
              <a:ext uri="{FF2B5EF4-FFF2-40B4-BE49-F238E27FC236}">
                <a16:creationId xmlns:a16="http://schemas.microsoft.com/office/drawing/2014/main" id="{96E638E8-D2F9-4D36-8C1A-B8BC253847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33690" y="6339900"/>
            <a:ext cx="1620186" cy="324037"/>
          </a:xfrm>
          <a:prstGeom prst="rect">
            <a:avLst/>
          </a:prstGeom>
        </p:spPr>
      </p:pic>
      <p:cxnSp>
        <p:nvCxnSpPr>
          <p:cNvPr id="54" name="Answer Line 2">
            <a:extLst>
              <a:ext uri="{FF2B5EF4-FFF2-40B4-BE49-F238E27FC236}">
                <a16:creationId xmlns:a16="http://schemas.microsoft.com/office/drawing/2014/main" id="{4B5767AD-D5A3-42E8-94D6-CC3C8423DF69}"/>
              </a:ext>
            </a:extLst>
          </p:cNvPr>
          <p:cNvCxnSpPr>
            <a:cxnSpLocks/>
          </p:cNvCxnSpPr>
          <p:nvPr/>
        </p:nvCxnSpPr>
        <p:spPr>
          <a:xfrm>
            <a:off x="2272" y="5782749"/>
            <a:ext cx="12192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5" name="Answer D">
            <a:extLst>
              <a:ext uri="{FF2B5EF4-FFF2-40B4-BE49-F238E27FC236}">
                <a16:creationId xmlns:a16="http://schemas.microsoft.com/office/drawing/2014/main" id="{63AD585E-E59E-4654-9EA7-4D03C089D3F1}"/>
              </a:ext>
            </a:extLst>
          </p:cNvPr>
          <p:cNvGrpSpPr/>
          <p:nvPr/>
        </p:nvGrpSpPr>
        <p:grpSpPr>
          <a:xfrm>
            <a:off x="6276671" y="5306896"/>
            <a:ext cx="4524162" cy="929685"/>
            <a:chOff x="1452892" y="4172004"/>
            <a:chExt cx="4524162" cy="929685"/>
          </a:xfrm>
        </p:grpSpPr>
        <p:sp>
          <p:nvSpPr>
            <p:cNvPr id="57" name="Background">
              <a:extLst>
                <a:ext uri="{FF2B5EF4-FFF2-40B4-BE49-F238E27FC236}">
                  <a16:creationId xmlns:a16="http://schemas.microsoft.com/office/drawing/2014/main" id="{36A76643-4BF8-4435-9B71-F6EE643CC045}"/>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D">
              <a:extLst>
                <a:ext uri="{FF2B5EF4-FFF2-40B4-BE49-F238E27FC236}">
                  <a16:creationId xmlns:a16="http://schemas.microsoft.com/office/drawing/2014/main" id="{8A95E103-8F66-4D64-A86B-5A8340642A19}"/>
                </a:ext>
              </a:extLst>
            </p:cNvPr>
            <p:cNvSpPr txBox="1"/>
            <p:nvPr/>
          </p:nvSpPr>
          <p:spPr>
            <a:xfrm>
              <a:off x="1717288" y="4381083"/>
              <a:ext cx="4966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D:</a:t>
              </a:r>
            </a:p>
          </p:txBody>
        </p:sp>
        <p:sp>
          <p:nvSpPr>
            <p:cNvPr id="59" name="#sl-pollanswer(3)">
              <a:extLst>
                <a:ext uri="{FF2B5EF4-FFF2-40B4-BE49-F238E27FC236}">
                  <a16:creationId xmlns:a16="http://schemas.microsoft.com/office/drawing/2014/main" id="{690873F6-EFE2-46C3-A7A3-6C2418344F6A}"/>
                </a:ext>
              </a:extLst>
            </p:cNvPr>
            <p:cNvSpPr txBox="1"/>
            <p:nvPr/>
          </p:nvSpPr>
          <p:spPr>
            <a:xfrm>
              <a:off x="2163338" y="4185359"/>
              <a:ext cx="3378818" cy="916330"/>
            </a:xfrm>
            <a:prstGeom prst="rect">
              <a:avLst/>
            </a:prstGeom>
            <a:no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prstClr val="white"/>
                  </a:solidFill>
                  <a:latin typeface="Arial" panose="020B0604020202020204" pitchFamily="34" charset="0"/>
                  <a:cs typeface="Arial" panose="020B0604020202020204" pitchFamily="34" charset="0"/>
                </a:rPr>
                <a:t>Immer</a:t>
              </a:r>
              <a:r>
                <a:rPr lang="en-US" sz="2400" dirty="0">
                  <a:solidFill>
                    <a:prstClr val="white"/>
                  </a:solidFill>
                  <a:latin typeface="Arial" panose="020B0604020202020204" pitchFamily="34" charset="0"/>
                  <a:cs typeface="Arial" panose="020B0604020202020204" pitchFamily="34" charset="0"/>
                </a:rPr>
                <a:t> </a:t>
              </a:r>
              <a:r>
                <a:rPr lang="en-US" sz="2400" dirty="0" err="1">
                  <a:solidFill>
                    <a:prstClr val="white"/>
                  </a:solidFill>
                  <a:latin typeface="Arial" panose="020B0604020202020204" pitchFamily="34" charset="0"/>
                  <a:cs typeface="Arial" panose="020B0604020202020204" pitchFamily="34" charset="0"/>
                </a:rPr>
                <a:t>ungültig</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60" name="Answer C">
            <a:extLst>
              <a:ext uri="{FF2B5EF4-FFF2-40B4-BE49-F238E27FC236}">
                <a16:creationId xmlns:a16="http://schemas.microsoft.com/office/drawing/2014/main" id="{C6656839-03AB-4C47-9D6D-1723E4753444}"/>
              </a:ext>
            </a:extLst>
          </p:cNvPr>
          <p:cNvGrpSpPr/>
          <p:nvPr/>
        </p:nvGrpSpPr>
        <p:grpSpPr>
          <a:xfrm>
            <a:off x="1455164" y="5306896"/>
            <a:ext cx="4524162" cy="929685"/>
            <a:chOff x="1452892" y="4172004"/>
            <a:chExt cx="4524162" cy="929685"/>
          </a:xfrm>
          <a:solidFill>
            <a:srgbClr val="92D050"/>
          </a:solidFill>
        </p:grpSpPr>
        <p:sp>
          <p:nvSpPr>
            <p:cNvPr id="61" name="Background">
              <a:extLst>
                <a:ext uri="{FF2B5EF4-FFF2-40B4-BE49-F238E27FC236}">
                  <a16:creationId xmlns:a16="http://schemas.microsoft.com/office/drawing/2014/main" id="{CAF9EA78-6535-47A6-9C3D-151F26C5CB6D}"/>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C">
              <a:extLst>
                <a:ext uri="{FF2B5EF4-FFF2-40B4-BE49-F238E27FC236}">
                  <a16:creationId xmlns:a16="http://schemas.microsoft.com/office/drawing/2014/main" id="{0A42DF7F-9A81-403B-B6F2-BECB2A47D827}"/>
                </a:ext>
              </a:extLst>
            </p:cNvPr>
            <p:cNvSpPr txBox="1"/>
            <p:nvPr/>
          </p:nvSpPr>
          <p:spPr>
            <a:xfrm>
              <a:off x="1717288" y="4381083"/>
              <a:ext cx="511849" cy="523220"/>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C:</a:t>
              </a:r>
            </a:p>
          </p:txBody>
        </p:sp>
        <p:sp>
          <p:nvSpPr>
            <p:cNvPr id="64" name="#sl-pollanswer(2)">
              <a:extLst>
                <a:ext uri="{FF2B5EF4-FFF2-40B4-BE49-F238E27FC236}">
                  <a16:creationId xmlns:a16="http://schemas.microsoft.com/office/drawing/2014/main" id="{985A755B-6005-4A92-9653-CCE85E8BBC24}"/>
                </a:ext>
              </a:extLst>
            </p:cNvPr>
            <p:cNvSpPr txBox="1"/>
            <p:nvPr/>
          </p:nvSpPr>
          <p:spPr>
            <a:xfrm>
              <a:off x="2163338" y="4185359"/>
              <a:ext cx="3378818" cy="916330"/>
            </a:xfrm>
            <a:prstGeom prst="rect">
              <a:avLst/>
            </a:prstGeom>
            <a:grp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Ohne</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ausdrückliche</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Erlaubnis</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verboten</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cxnSp>
        <p:nvCxnSpPr>
          <p:cNvPr id="27" name="Answer Line 1">
            <a:extLst>
              <a:ext uri="{FF2B5EF4-FFF2-40B4-BE49-F238E27FC236}">
                <a16:creationId xmlns:a16="http://schemas.microsoft.com/office/drawing/2014/main" id="{4B8391AD-53B3-455B-B356-5D1B26BB9840}"/>
              </a:ext>
            </a:extLst>
          </p:cNvPr>
          <p:cNvCxnSpPr>
            <a:cxnSpLocks/>
          </p:cNvCxnSpPr>
          <p:nvPr/>
        </p:nvCxnSpPr>
        <p:spPr>
          <a:xfrm>
            <a:off x="0" y="4654534"/>
            <a:ext cx="12192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0" name="Answer B">
            <a:extLst>
              <a:ext uri="{FF2B5EF4-FFF2-40B4-BE49-F238E27FC236}">
                <a16:creationId xmlns:a16="http://schemas.microsoft.com/office/drawing/2014/main" id="{87DF6476-1EA0-4967-B884-76675F4E2440}"/>
              </a:ext>
            </a:extLst>
          </p:cNvPr>
          <p:cNvGrpSpPr/>
          <p:nvPr/>
        </p:nvGrpSpPr>
        <p:grpSpPr>
          <a:xfrm>
            <a:off x="6274399" y="4178681"/>
            <a:ext cx="4524162" cy="929685"/>
            <a:chOff x="1452892" y="4172004"/>
            <a:chExt cx="4524162" cy="929685"/>
          </a:xfrm>
        </p:grpSpPr>
        <p:sp>
          <p:nvSpPr>
            <p:cNvPr id="51" name="Background">
              <a:extLst>
                <a:ext uri="{FF2B5EF4-FFF2-40B4-BE49-F238E27FC236}">
                  <a16:creationId xmlns:a16="http://schemas.microsoft.com/office/drawing/2014/main" id="{F7D689C1-286B-42FD-85DC-C81EACAC8594}"/>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B">
              <a:extLst>
                <a:ext uri="{FF2B5EF4-FFF2-40B4-BE49-F238E27FC236}">
                  <a16:creationId xmlns:a16="http://schemas.microsoft.com/office/drawing/2014/main" id="{6D6450C5-C7F3-4402-92DB-4F89AAB195BB}"/>
                </a:ext>
              </a:extLst>
            </p:cNvPr>
            <p:cNvSpPr txBox="1"/>
            <p:nvPr/>
          </p:nvSpPr>
          <p:spPr>
            <a:xfrm>
              <a:off x="1717288" y="4381083"/>
              <a:ext cx="4966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B:</a:t>
              </a:r>
            </a:p>
          </p:txBody>
        </p:sp>
        <p:sp>
          <p:nvSpPr>
            <p:cNvPr id="53" name="#sl-pollanswer(1)">
              <a:extLst>
                <a:ext uri="{FF2B5EF4-FFF2-40B4-BE49-F238E27FC236}">
                  <a16:creationId xmlns:a16="http://schemas.microsoft.com/office/drawing/2014/main" id="{86D18980-FBAC-44DB-AE96-DB042EF3060A}"/>
                </a:ext>
              </a:extLst>
            </p:cNvPr>
            <p:cNvSpPr txBox="1"/>
            <p:nvPr/>
          </p:nvSpPr>
          <p:spPr>
            <a:xfrm>
              <a:off x="2163338" y="4185359"/>
              <a:ext cx="3378818" cy="916330"/>
            </a:xfrm>
            <a:prstGeom prst="rect">
              <a:avLst/>
            </a:prstGeom>
            <a:no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Ausgeschlossen</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4" name="Answer A">
            <a:extLst>
              <a:ext uri="{FF2B5EF4-FFF2-40B4-BE49-F238E27FC236}">
                <a16:creationId xmlns:a16="http://schemas.microsoft.com/office/drawing/2014/main" id="{462FB440-3802-4640-95E5-7E769F1888EB}"/>
              </a:ext>
            </a:extLst>
          </p:cNvPr>
          <p:cNvGrpSpPr/>
          <p:nvPr/>
        </p:nvGrpSpPr>
        <p:grpSpPr>
          <a:xfrm>
            <a:off x="1452892" y="4178681"/>
            <a:ext cx="4524162" cy="929684"/>
            <a:chOff x="1452892" y="4172004"/>
            <a:chExt cx="4524162" cy="929684"/>
          </a:xfrm>
          <a:solidFill>
            <a:schemeClr val="tx1"/>
          </a:solidFill>
        </p:grpSpPr>
        <p:sp>
          <p:nvSpPr>
            <p:cNvPr id="20" name="Background">
              <a:extLst>
                <a:ext uri="{FF2B5EF4-FFF2-40B4-BE49-F238E27FC236}">
                  <a16:creationId xmlns:a16="http://schemas.microsoft.com/office/drawing/2014/main" id="{60B15F66-6CF0-4909-A072-4B9CA4CA08D0}"/>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A">
              <a:extLst>
                <a:ext uri="{FF2B5EF4-FFF2-40B4-BE49-F238E27FC236}">
                  <a16:creationId xmlns:a16="http://schemas.microsoft.com/office/drawing/2014/main" id="{AF0BF5BB-760B-4D01-AAEE-BEDC070EF526}"/>
                </a:ext>
              </a:extLst>
            </p:cNvPr>
            <p:cNvSpPr txBox="1"/>
            <p:nvPr/>
          </p:nvSpPr>
          <p:spPr>
            <a:xfrm>
              <a:off x="1717288" y="4381083"/>
              <a:ext cx="446049" cy="523220"/>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A:</a:t>
              </a:r>
            </a:p>
          </p:txBody>
        </p:sp>
        <p:sp>
          <p:nvSpPr>
            <p:cNvPr id="38" name="#sl-pollanswer(0)">
              <a:extLst>
                <a:ext uri="{FF2B5EF4-FFF2-40B4-BE49-F238E27FC236}">
                  <a16:creationId xmlns:a16="http://schemas.microsoft.com/office/drawing/2014/main" id="{16388FA3-C0D9-410C-BAE2-A6485A7F9BED}"/>
                </a:ext>
              </a:extLst>
            </p:cNvPr>
            <p:cNvSpPr txBox="1"/>
            <p:nvPr/>
          </p:nvSpPr>
          <p:spPr>
            <a:xfrm>
              <a:off x="2163338" y="4185359"/>
              <a:ext cx="3378818" cy="870109"/>
            </a:xfrm>
            <a:prstGeom prst="rect">
              <a:avLst/>
            </a:prstGeom>
            <a:grp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Ausdrücklich</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erwünscht</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14" name="Question">
            <a:extLst>
              <a:ext uri="{FF2B5EF4-FFF2-40B4-BE49-F238E27FC236}">
                <a16:creationId xmlns:a16="http://schemas.microsoft.com/office/drawing/2014/main" id="{C06F0B4B-66C1-4499-A17E-4B1853F266A4}"/>
              </a:ext>
            </a:extLst>
          </p:cNvPr>
          <p:cNvGrpSpPr/>
          <p:nvPr/>
        </p:nvGrpSpPr>
        <p:grpSpPr>
          <a:xfrm>
            <a:off x="0" y="2860778"/>
            <a:ext cx="12192000" cy="1136407"/>
            <a:chOff x="0" y="2860778"/>
            <a:chExt cx="12192000" cy="1136407"/>
          </a:xfrm>
        </p:grpSpPr>
        <p:cxnSp>
          <p:nvCxnSpPr>
            <p:cNvPr id="26" name="Line">
              <a:extLst>
                <a:ext uri="{FF2B5EF4-FFF2-40B4-BE49-F238E27FC236}">
                  <a16:creationId xmlns:a16="http://schemas.microsoft.com/office/drawing/2014/main" id="{D9A9127F-6A62-4E1D-BA5E-8DF80971DDEE}"/>
                </a:ext>
              </a:extLst>
            </p:cNvPr>
            <p:cNvCxnSpPr>
              <a:cxnSpLocks/>
            </p:cNvCxnSpPr>
            <p:nvPr/>
          </p:nvCxnSpPr>
          <p:spPr>
            <a:xfrm flipV="1">
              <a:off x="0" y="3429000"/>
              <a:ext cx="12192000" cy="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Background">
              <a:extLst>
                <a:ext uri="{FF2B5EF4-FFF2-40B4-BE49-F238E27FC236}">
                  <a16:creationId xmlns:a16="http://schemas.microsoft.com/office/drawing/2014/main" id="{72609FCE-9B2B-431D-A22F-C9C6C2B3DE82}"/>
                </a:ext>
              </a:extLst>
            </p:cNvPr>
            <p:cNvSpPr/>
            <p:nvPr/>
          </p:nvSpPr>
          <p:spPr>
            <a:xfrm>
              <a:off x="1452892" y="2860778"/>
              <a:ext cx="9342799" cy="1136407"/>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473"/>
                <a:gd name="connsiteY0" fmla="*/ 4868 h 9998"/>
                <a:gd name="connsiteX1" fmla="*/ 999 w 9473"/>
                <a:gd name="connsiteY1" fmla="*/ 1 h 9998"/>
                <a:gd name="connsiteX2" fmla="*/ 8015 w 9473"/>
                <a:gd name="connsiteY2" fmla="*/ 1 h 9998"/>
                <a:gd name="connsiteX3" fmla="*/ 9473 w 9473"/>
                <a:gd name="connsiteY3" fmla="*/ 5286 h 9998"/>
                <a:gd name="connsiteX4" fmla="*/ 7996 w 9473"/>
                <a:gd name="connsiteY4" fmla="*/ 9941 h 9998"/>
                <a:gd name="connsiteX5" fmla="*/ 999 w 9473"/>
                <a:gd name="connsiteY5" fmla="*/ 9986 h 9998"/>
                <a:gd name="connsiteX6" fmla="*/ 0 w 9473"/>
                <a:gd name="connsiteY6" fmla="*/ 4868 h 9998"/>
                <a:gd name="connsiteX0" fmla="*/ 0 w 10000"/>
                <a:gd name="connsiteY0" fmla="*/ 4869 h 10000"/>
                <a:gd name="connsiteX1" fmla="*/ 1055 w 10000"/>
                <a:gd name="connsiteY1" fmla="*/ 1 h 10000"/>
                <a:gd name="connsiteX2" fmla="*/ 8461 w 10000"/>
                <a:gd name="connsiteY2" fmla="*/ 1 h 10000"/>
                <a:gd name="connsiteX3" fmla="*/ 10000 w 10000"/>
                <a:gd name="connsiteY3" fmla="*/ 5287 h 10000"/>
                <a:gd name="connsiteX4" fmla="*/ 8441 w 10000"/>
                <a:gd name="connsiteY4" fmla="*/ 9943 h 10000"/>
                <a:gd name="connsiteX5" fmla="*/ 1055 w 10000"/>
                <a:gd name="connsiteY5" fmla="*/ 9988 h 10000"/>
                <a:gd name="connsiteX6" fmla="*/ 0 w 10000"/>
                <a:gd name="connsiteY6" fmla="*/ 4869 h 10000"/>
                <a:gd name="connsiteX0" fmla="*/ 0 w 10000"/>
                <a:gd name="connsiteY0" fmla="*/ 4869 h 10022"/>
                <a:gd name="connsiteX1" fmla="*/ 1055 w 10000"/>
                <a:gd name="connsiteY1" fmla="*/ 1 h 10022"/>
                <a:gd name="connsiteX2" fmla="*/ 8461 w 10000"/>
                <a:gd name="connsiteY2" fmla="*/ 1 h 10022"/>
                <a:gd name="connsiteX3" fmla="*/ 10000 w 10000"/>
                <a:gd name="connsiteY3" fmla="*/ 5287 h 10022"/>
                <a:gd name="connsiteX4" fmla="*/ 8441 w 10000"/>
                <a:gd name="connsiteY4" fmla="*/ 9943 h 10022"/>
                <a:gd name="connsiteX5" fmla="*/ 1055 w 10000"/>
                <a:gd name="connsiteY5" fmla="*/ 9988 h 10022"/>
                <a:gd name="connsiteX6" fmla="*/ 0 w 10000"/>
                <a:gd name="connsiteY6" fmla="*/ 4869 h 10022"/>
                <a:gd name="connsiteX0" fmla="*/ 0 w 10000"/>
                <a:gd name="connsiteY0" fmla="*/ 4869 h 10016"/>
                <a:gd name="connsiteX1" fmla="*/ 1055 w 10000"/>
                <a:gd name="connsiteY1" fmla="*/ 1 h 10016"/>
                <a:gd name="connsiteX2" fmla="*/ 8461 w 10000"/>
                <a:gd name="connsiteY2" fmla="*/ 1 h 10016"/>
                <a:gd name="connsiteX3" fmla="*/ 10000 w 10000"/>
                <a:gd name="connsiteY3" fmla="*/ 5287 h 10016"/>
                <a:gd name="connsiteX4" fmla="*/ 8441 w 10000"/>
                <a:gd name="connsiteY4" fmla="*/ 9943 h 10016"/>
                <a:gd name="connsiteX5" fmla="*/ 1055 w 10000"/>
                <a:gd name="connsiteY5" fmla="*/ 9988 h 10016"/>
                <a:gd name="connsiteX6" fmla="*/ 0 w 10000"/>
                <a:gd name="connsiteY6" fmla="*/ 4869 h 10016"/>
                <a:gd name="connsiteX0" fmla="*/ 0 w 9362"/>
                <a:gd name="connsiteY0" fmla="*/ 4869 h 10016"/>
                <a:gd name="connsiteX1" fmla="*/ 1055 w 9362"/>
                <a:gd name="connsiteY1" fmla="*/ 1 h 10016"/>
                <a:gd name="connsiteX2" fmla="*/ 8461 w 9362"/>
                <a:gd name="connsiteY2" fmla="*/ 1 h 10016"/>
                <a:gd name="connsiteX3" fmla="*/ 9362 w 9362"/>
                <a:gd name="connsiteY3" fmla="*/ 5454 h 10016"/>
                <a:gd name="connsiteX4" fmla="*/ 8441 w 9362"/>
                <a:gd name="connsiteY4" fmla="*/ 9943 h 10016"/>
                <a:gd name="connsiteX5" fmla="*/ 1055 w 9362"/>
                <a:gd name="connsiteY5" fmla="*/ 9988 h 10016"/>
                <a:gd name="connsiteX6" fmla="*/ 0 w 9362"/>
                <a:gd name="connsiteY6" fmla="*/ 4869 h 10016"/>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445 h 10000"/>
                <a:gd name="connsiteX4" fmla="*/ 9016 w 10087"/>
                <a:gd name="connsiteY4" fmla="*/ 9927 h 10000"/>
                <a:gd name="connsiteX5" fmla="*/ 1127 w 10087"/>
                <a:gd name="connsiteY5" fmla="*/ 9972 h 10000"/>
                <a:gd name="connsiteX6" fmla="*/ 0 w 10087"/>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445 h 10000"/>
                <a:gd name="connsiteX4" fmla="*/ 9016 w 10087"/>
                <a:gd name="connsiteY4" fmla="*/ 9927 h 10000"/>
                <a:gd name="connsiteX5" fmla="*/ 1127 w 10087"/>
                <a:gd name="connsiteY5" fmla="*/ 9972 h 10000"/>
                <a:gd name="connsiteX6" fmla="*/ 0 w 10087"/>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445 h 10000"/>
                <a:gd name="connsiteX4" fmla="*/ 9016 w 10087"/>
                <a:gd name="connsiteY4" fmla="*/ 9927 h 10000"/>
                <a:gd name="connsiteX5" fmla="*/ 1127 w 10087"/>
                <a:gd name="connsiteY5" fmla="*/ 9972 h 10000"/>
                <a:gd name="connsiteX6" fmla="*/ 0 w 10087"/>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362 h 10000"/>
                <a:gd name="connsiteX4" fmla="*/ 9016 w 10087"/>
                <a:gd name="connsiteY4" fmla="*/ 9927 h 10000"/>
                <a:gd name="connsiteX5" fmla="*/ 1127 w 10087"/>
                <a:gd name="connsiteY5" fmla="*/ 9972 h 10000"/>
                <a:gd name="connsiteX6" fmla="*/ 0 w 10087"/>
                <a:gd name="connsiteY6" fmla="*/ 4861 h 10000"/>
                <a:gd name="connsiteX0" fmla="*/ 0 w 10083"/>
                <a:gd name="connsiteY0" fmla="*/ 4861 h 10000"/>
                <a:gd name="connsiteX1" fmla="*/ 1127 w 10083"/>
                <a:gd name="connsiteY1" fmla="*/ 1 h 10000"/>
                <a:gd name="connsiteX2" fmla="*/ 9038 w 10083"/>
                <a:gd name="connsiteY2" fmla="*/ 1 h 10000"/>
                <a:gd name="connsiteX3" fmla="*/ 10083 w 10083"/>
                <a:gd name="connsiteY3" fmla="*/ 5039 h 10000"/>
                <a:gd name="connsiteX4" fmla="*/ 9016 w 10083"/>
                <a:gd name="connsiteY4" fmla="*/ 9927 h 10000"/>
                <a:gd name="connsiteX5" fmla="*/ 1127 w 10083"/>
                <a:gd name="connsiteY5" fmla="*/ 9972 h 10000"/>
                <a:gd name="connsiteX6" fmla="*/ 0 w 10083"/>
                <a:gd name="connsiteY6" fmla="*/ 4861 h 10000"/>
                <a:gd name="connsiteX0" fmla="*/ 0 w 10072"/>
                <a:gd name="connsiteY0" fmla="*/ 5076 h 10004"/>
                <a:gd name="connsiteX1" fmla="*/ 1116 w 10072"/>
                <a:gd name="connsiteY1" fmla="*/ 1 h 10004"/>
                <a:gd name="connsiteX2" fmla="*/ 9027 w 10072"/>
                <a:gd name="connsiteY2" fmla="*/ 1 h 10004"/>
                <a:gd name="connsiteX3" fmla="*/ 10072 w 10072"/>
                <a:gd name="connsiteY3" fmla="*/ 5039 h 10004"/>
                <a:gd name="connsiteX4" fmla="*/ 9005 w 10072"/>
                <a:gd name="connsiteY4" fmla="*/ 9927 h 10004"/>
                <a:gd name="connsiteX5" fmla="*/ 1116 w 10072"/>
                <a:gd name="connsiteY5" fmla="*/ 9972 h 10004"/>
                <a:gd name="connsiteX6" fmla="*/ 0 w 10072"/>
                <a:gd name="connsiteY6" fmla="*/ 5076 h 10004"/>
                <a:gd name="connsiteX0" fmla="*/ 0 w 10083"/>
                <a:gd name="connsiteY0" fmla="*/ 5004 h 10003"/>
                <a:gd name="connsiteX1" fmla="*/ 1127 w 10083"/>
                <a:gd name="connsiteY1" fmla="*/ 1 h 10003"/>
                <a:gd name="connsiteX2" fmla="*/ 9038 w 10083"/>
                <a:gd name="connsiteY2" fmla="*/ 1 h 10003"/>
                <a:gd name="connsiteX3" fmla="*/ 10083 w 10083"/>
                <a:gd name="connsiteY3" fmla="*/ 5039 h 10003"/>
                <a:gd name="connsiteX4" fmla="*/ 9016 w 10083"/>
                <a:gd name="connsiteY4" fmla="*/ 9927 h 10003"/>
                <a:gd name="connsiteX5" fmla="*/ 1127 w 10083"/>
                <a:gd name="connsiteY5" fmla="*/ 9972 h 10003"/>
                <a:gd name="connsiteX6" fmla="*/ 0 w 10083"/>
                <a:gd name="connsiteY6" fmla="*/ 5004 h 10003"/>
                <a:gd name="connsiteX0" fmla="*/ 0 w 10003"/>
                <a:gd name="connsiteY0" fmla="*/ 5281 h 10009"/>
                <a:gd name="connsiteX1" fmla="*/ 1047 w 10003"/>
                <a:gd name="connsiteY1" fmla="*/ 1 h 10009"/>
                <a:gd name="connsiteX2" fmla="*/ 8958 w 10003"/>
                <a:gd name="connsiteY2" fmla="*/ 1 h 10009"/>
                <a:gd name="connsiteX3" fmla="*/ 10003 w 10003"/>
                <a:gd name="connsiteY3" fmla="*/ 5039 h 10009"/>
                <a:gd name="connsiteX4" fmla="*/ 8936 w 10003"/>
                <a:gd name="connsiteY4" fmla="*/ 9927 h 10009"/>
                <a:gd name="connsiteX5" fmla="*/ 1047 w 10003"/>
                <a:gd name="connsiteY5" fmla="*/ 9972 h 10009"/>
                <a:gd name="connsiteX6" fmla="*/ 0 w 10003"/>
                <a:gd name="connsiteY6" fmla="*/ 5281 h 10009"/>
                <a:gd name="connsiteX0" fmla="*/ 0 w 10003"/>
                <a:gd name="connsiteY0" fmla="*/ 5142 h 10006"/>
                <a:gd name="connsiteX1" fmla="*/ 1047 w 10003"/>
                <a:gd name="connsiteY1" fmla="*/ 1 h 10006"/>
                <a:gd name="connsiteX2" fmla="*/ 8958 w 10003"/>
                <a:gd name="connsiteY2" fmla="*/ 1 h 10006"/>
                <a:gd name="connsiteX3" fmla="*/ 10003 w 10003"/>
                <a:gd name="connsiteY3" fmla="*/ 5039 h 10006"/>
                <a:gd name="connsiteX4" fmla="*/ 8936 w 10003"/>
                <a:gd name="connsiteY4" fmla="*/ 9927 h 10006"/>
                <a:gd name="connsiteX5" fmla="*/ 1047 w 10003"/>
                <a:gd name="connsiteY5" fmla="*/ 9972 h 10006"/>
                <a:gd name="connsiteX6" fmla="*/ 0 w 10003"/>
                <a:gd name="connsiteY6" fmla="*/ 5142 h 10006"/>
                <a:gd name="connsiteX0" fmla="*/ 0 w 10000"/>
                <a:gd name="connsiteY0" fmla="*/ 4893 h 10001"/>
                <a:gd name="connsiteX1" fmla="*/ 1044 w 10000"/>
                <a:gd name="connsiteY1" fmla="*/ 1 h 10001"/>
                <a:gd name="connsiteX2" fmla="*/ 8955 w 10000"/>
                <a:gd name="connsiteY2" fmla="*/ 1 h 10001"/>
                <a:gd name="connsiteX3" fmla="*/ 10000 w 10000"/>
                <a:gd name="connsiteY3" fmla="*/ 5039 h 10001"/>
                <a:gd name="connsiteX4" fmla="*/ 8933 w 10000"/>
                <a:gd name="connsiteY4" fmla="*/ 9927 h 10001"/>
                <a:gd name="connsiteX5" fmla="*/ 1044 w 10000"/>
                <a:gd name="connsiteY5" fmla="*/ 9972 h 10001"/>
                <a:gd name="connsiteX6" fmla="*/ 0 w 10000"/>
                <a:gd name="connsiteY6" fmla="*/ 4893 h 10001"/>
                <a:gd name="connsiteX0" fmla="*/ 0 w 10000"/>
                <a:gd name="connsiteY0" fmla="*/ 5018 h 10003"/>
                <a:gd name="connsiteX1" fmla="*/ 1044 w 10000"/>
                <a:gd name="connsiteY1" fmla="*/ 1 h 10003"/>
                <a:gd name="connsiteX2" fmla="*/ 8955 w 10000"/>
                <a:gd name="connsiteY2" fmla="*/ 1 h 10003"/>
                <a:gd name="connsiteX3" fmla="*/ 10000 w 10000"/>
                <a:gd name="connsiteY3" fmla="*/ 5039 h 10003"/>
                <a:gd name="connsiteX4" fmla="*/ 8933 w 10000"/>
                <a:gd name="connsiteY4" fmla="*/ 9927 h 10003"/>
                <a:gd name="connsiteX5" fmla="*/ 1044 w 10000"/>
                <a:gd name="connsiteY5" fmla="*/ 9972 h 10003"/>
                <a:gd name="connsiteX6" fmla="*/ 0 w 10000"/>
                <a:gd name="connsiteY6" fmla="*/ 5018 h 10003"/>
                <a:gd name="connsiteX0" fmla="*/ 0 w 10006"/>
                <a:gd name="connsiteY0" fmla="*/ 5045 h 10004"/>
                <a:gd name="connsiteX1" fmla="*/ 1050 w 10006"/>
                <a:gd name="connsiteY1" fmla="*/ 1 h 10004"/>
                <a:gd name="connsiteX2" fmla="*/ 8961 w 10006"/>
                <a:gd name="connsiteY2" fmla="*/ 1 h 10004"/>
                <a:gd name="connsiteX3" fmla="*/ 10006 w 10006"/>
                <a:gd name="connsiteY3" fmla="*/ 5039 h 10004"/>
                <a:gd name="connsiteX4" fmla="*/ 8939 w 10006"/>
                <a:gd name="connsiteY4" fmla="*/ 9927 h 10004"/>
                <a:gd name="connsiteX5" fmla="*/ 1050 w 10006"/>
                <a:gd name="connsiteY5" fmla="*/ 9972 h 10004"/>
                <a:gd name="connsiteX6" fmla="*/ 0 w 10006"/>
                <a:gd name="connsiteY6" fmla="*/ 5045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6" h="10004">
                  <a:moveTo>
                    <a:pt x="0" y="5045"/>
                  </a:moveTo>
                  <a:cubicBezTo>
                    <a:pt x="513" y="1631"/>
                    <a:pt x="122" y="86"/>
                    <a:pt x="1050" y="1"/>
                  </a:cubicBezTo>
                  <a:lnTo>
                    <a:pt x="8961" y="1"/>
                  </a:lnTo>
                  <a:cubicBezTo>
                    <a:pt x="9990" y="-16"/>
                    <a:pt x="9537" y="540"/>
                    <a:pt x="10006" y="5039"/>
                  </a:cubicBezTo>
                  <a:cubicBezTo>
                    <a:pt x="9608" y="9039"/>
                    <a:pt x="9872" y="10038"/>
                    <a:pt x="8939" y="9927"/>
                  </a:cubicBezTo>
                  <a:lnTo>
                    <a:pt x="1050" y="9972"/>
                  </a:lnTo>
                  <a:cubicBezTo>
                    <a:pt x="110" y="10230"/>
                    <a:pt x="521" y="8962"/>
                    <a:pt x="0" y="5045"/>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25000" noProof="0">
                <a:ln>
                  <a:noFill/>
                </a:ln>
                <a:solidFill>
                  <a:prstClr val="white"/>
                </a:solidFill>
                <a:effectLst/>
                <a:uLnTx/>
                <a:uFillTx/>
                <a:latin typeface="Calibri" panose="020F0502020204030204"/>
                <a:ea typeface="+mn-ea"/>
                <a:cs typeface="+mn-cs"/>
              </a:endParaRPr>
            </a:p>
          </p:txBody>
        </p:sp>
        <p:sp>
          <p:nvSpPr>
            <p:cNvPr id="47" name="#sl-pollquestion()">
              <a:extLst>
                <a:ext uri="{FF2B5EF4-FFF2-40B4-BE49-F238E27FC236}">
                  <a16:creationId xmlns:a16="http://schemas.microsoft.com/office/drawing/2014/main" id="{0B3C0AB6-E99F-4DFB-8A1B-814704AA4FC9}"/>
                </a:ext>
              </a:extLst>
            </p:cNvPr>
            <p:cNvSpPr txBox="1"/>
            <p:nvPr/>
          </p:nvSpPr>
          <p:spPr>
            <a:xfrm>
              <a:off x="1717288" y="2964701"/>
              <a:ext cx="8839255" cy="932341"/>
            </a:xfrm>
            <a:prstGeom prst="rect">
              <a:avLst/>
            </a:prstGeom>
            <a:noFill/>
          </p:spPr>
          <p:txBody>
            <a:bodyPr wrap="square" rtlCol="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Eine </a:t>
              </a:r>
              <a:r>
                <a:rPr lang="en-US" sz="2400" dirty="0" err="1">
                  <a:solidFill>
                    <a:prstClr val="white"/>
                  </a:solidFill>
                  <a:latin typeface="Arial" panose="020B0604020202020204" pitchFamily="34" charset="0"/>
                  <a:cs typeface="Arial" panose="020B0604020202020204" pitchFamily="34" charset="0"/>
                </a:rPr>
                <a:t>Ehe</a:t>
              </a:r>
              <a:r>
                <a:rPr lang="en-US" sz="2400" dirty="0">
                  <a:solidFill>
                    <a:prstClr val="white"/>
                  </a:solidFill>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zwischen</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Katholik</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innen</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und Anders-</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Getauften</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ist</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nach</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katholischem</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Recht</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pSp>
      <p:grpSp>
        <p:nvGrpSpPr>
          <p:cNvPr id="12" name="Current Money Value">
            <a:extLst>
              <a:ext uri="{FF2B5EF4-FFF2-40B4-BE49-F238E27FC236}">
                <a16:creationId xmlns:a16="http://schemas.microsoft.com/office/drawing/2014/main" id="{F69BB7A5-CF27-44D2-A964-DF2E78088389}"/>
              </a:ext>
            </a:extLst>
          </p:cNvPr>
          <p:cNvGrpSpPr/>
          <p:nvPr/>
        </p:nvGrpSpPr>
        <p:grpSpPr>
          <a:xfrm>
            <a:off x="8618368" y="2322355"/>
            <a:ext cx="3573630" cy="347151"/>
            <a:chOff x="8618369" y="2322355"/>
            <a:chExt cx="3555791" cy="347151"/>
          </a:xfrm>
        </p:grpSpPr>
        <p:cxnSp>
          <p:nvCxnSpPr>
            <p:cNvPr id="49" name="Line">
              <a:extLst>
                <a:ext uri="{FF2B5EF4-FFF2-40B4-BE49-F238E27FC236}">
                  <a16:creationId xmlns:a16="http://schemas.microsoft.com/office/drawing/2014/main" id="{8E8A5C75-CFCA-4176-8EB0-4EB34F162D99}"/>
                </a:ext>
              </a:extLst>
            </p:cNvPr>
            <p:cNvCxnSpPr>
              <a:cxnSpLocks/>
              <a:stCxn id="48" idx="3"/>
            </p:cNvCxnSpPr>
            <p:nvPr/>
          </p:nvCxnSpPr>
          <p:spPr>
            <a:xfrm>
              <a:off x="10595809" y="2501848"/>
              <a:ext cx="157835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Background">
              <a:extLst>
                <a:ext uri="{FF2B5EF4-FFF2-40B4-BE49-F238E27FC236}">
                  <a16:creationId xmlns:a16="http://schemas.microsoft.com/office/drawing/2014/main" id="{12A54628-84A9-44CB-A81D-4C642051B35E}"/>
                </a:ext>
              </a:extLst>
            </p:cNvPr>
            <p:cNvSpPr/>
            <p:nvPr/>
          </p:nvSpPr>
          <p:spPr>
            <a:xfrm>
              <a:off x="8618369" y="2322355"/>
              <a:ext cx="1977440" cy="347151"/>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
              <a:extLst>
                <a:ext uri="{FF2B5EF4-FFF2-40B4-BE49-F238E27FC236}">
                  <a16:creationId xmlns:a16="http://schemas.microsoft.com/office/drawing/2014/main" id="{DBB8417C-BFDC-4C68-A750-8B0478B37A21}"/>
                </a:ext>
              </a:extLst>
            </p:cNvPr>
            <p:cNvSpPr txBox="1"/>
            <p:nvPr/>
          </p:nvSpPr>
          <p:spPr>
            <a:xfrm>
              <a:off x="8793584" y="2338239"/>
              <a:ext cx="1642634" cy="307777"/>
            </a:xfrm>
            <a:prstGeom prst="rect">
              <a:avLst/>
            </a:prstGeom>
            <a:noFill/>
          </p:spPr>
          <p:txBody>
            <a:bodyPr wrap="square" lIns="0" tIns="0" rIns="0" bIns="0" rtlCol="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000" b="1" dirty="0">
                  <a:solidFill>
                    <a:prstClr val="white"/>
                  </a:solidFill>
                  <a:latin typeface="Avenir Next LT Pro" panose="020B0504020202020204" pitchFamily="34" charset="0"/>
                  <a:cs typeface="Arial" panose="020B0604020202020204" pitchFamily="34" charset="0"/>
                </a:rPr>
                <a:t>Vikarin</a:t>
              </a:r>
              <a:endParaRPr kumimoji="0" lang="en-US" sz="2000" b="1"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Arial" panose="020B0604020202020204" pitchFamily="34" charset="0"/>
              </a:endParaRPr>
            </a:p>
          </p:txBody>
        </p:sp>
      </p:grpSp>
      <p:pic>
        <p:nvPicPr>
          <p:cNvPr id="34" name="correct answer">
            <a:hlinkClick r:id="" action="ppaction://media"/>
            <a:extLst>
              <a:ext uri="{FF2B5EF4-FFF2-40B4-BE49-F238E27FC236}">
                <a16:creationId xmlns:a16="http://schemas.microsoft.com/office/drawing/2014/main" id="{D543C744-B988-423B-A5E0-4DCC28B5B61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318498" y="192768"/>
            <a:ext cx="609600" cy="609600"/>
          </a:xfrm>
          <a:prstGeom prst="rect">
            <a:avLst/>
          </a:prstGeom>
        </p:spPr>
      </p:pic>
      <p:pic>
        <p:nvPicPr>
          <p:cNvPr id="32" name="Grafik 31">
            <a:extLst>
              <a:ext uri="{FF2B5EF4-FFF2-40B4-BE49-F238E27FC236}">
                <a16:creationId xmlns:a16="http://schemas.microsoft.com/office/drawing/2014/main" id="{28D34B6E-DEE2-41C4-BF03-207FA6F6797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86363" y="192276"/>
            <a:ext cx="2325017" cy="2325017"/>
          </a:xfrm>
          <a:prstGeom prst="rect">
            <a:avLst/>
          </a:prstGeom>
        </p:spPr>
      </p:pic>
    </p:spTree>
    <p:custDataLst>
      <p:tags r:id="rId1"/>
    </p:custDataLst>
    <p:extLst>
      <p:ext uri="{BB962C8B-B14F-4D97-AF65-F5344CB8AC3E}">
        <p14:creationId xmlns:p14="http://schemas.microsoft.com/office/powerpoint/2010/main" val="367192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06"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Background">
            <a:extLst>
              <a:ext uri="{FF2B5EF4-FFF2-40B4-BE49-F238E27FC236}">
                <a16:creationId xmlns:a16="http://schemas.microsoft.com/office/drawing/2014/main" id="{8F212C43-53C1-42D8-A539-45C02A0CAA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SL Logo" descr="Ein Bild, das Zeichnung enthält.&#10;&#10;Automatisch generierte Beschreibung">
            <a:extLst>
              <a:ext uri="{FF2B5EF4-FFF2-40B4-BE49-F238E27FC236}">
                <a16:creationId xmlns:a16="http://schemas.microsoft.com/office/drawing/2014/main" id="{B14EA97D-AD57-45CD-A7B3-501F4005B4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33690" y="6339900"/>
            <a:ext cx="1620186" cy="324037"/>
          </a:xfrm>
          <a:prstGeom prst="rect">
            <a:avLst/>
          </a:prstGeom>
        </p:spPr>
      </p:pic>
      <p:sp>
        <p:nvSpPr>
          <p:cNvPr id="24" name="Auswahl" hidden="1">
            <a:extLst>
              <a:ext uri="{FF2B5EF4-FFF2-40B4-BE49-F238E27FC236}">
                <a16:creationId xmlns:a16="http://schemas.microsoft.com/office/drawing/2014/main" id="{BBCF988A-F59E-4D9E-BA5C-1F444E190200}"/>
              </a:ext>
            </a:extLst>
          </p:cNvPr>
          <p:cNvSpPr/>
          <p:nvPr/>
        </p:nvSpPr>
        <p:spPr>
          <a:xfrm>
            <a:off x="4747549" y="5469331"/>
            <a:ext cx="2696901" cy="347150"/>
          </a:xfrm>
          <a:prstGeom prst="roundRect">
            <a:avLst/>
          </a:prstGeom>
          <a:noFill/>
          <a:ln>
            <a:solidFill>
              <a:schemeClr val="bg1"/>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Question fininished indicator">
            <a:extLst>
              <a:ext uri="{FF2B5EF4-FFF2-40B4-BE49-F238E27FC236}">
                <a16:creationId xmlns:a16="http://schemas.microsoft.com/office/drawing/2014/main" id="{17A0C1AC-FF27-4F2B-9AE7-E9366F15B944}"/>
              </a:ext>
            </a:extLst>
          </p:cNvPr>
          <p:cNvSpPr/>
          <p:nvPr/>
        </p:nvSpPr>
        <p:spPr>
          <a:xfrm>
            <a:off x="5453750" y="5572758"/>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commerical break">
            <a:hlinkClick r:id="" action="ppaction://media"/>
            <a:extLst>
              <a:ext uri="{FF2B5EF4-FFF2-40B4-BE49-F238E27FC236}">
                <a16:creationId xmlns:a16="http://schemas.microsoft.com/office/drawing/2014/main" id="{632A26F9-7C17-417A-924E-FD32BEBEA89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319290" y="175202"/>
            <a:ext cx="595110" cy="595110"/>
          </a:xfrm>
          <a:prstGeom prst="rect">
            <a:avLst/>
          </a:prstGeom>
        </p:spPr>
      </p:pic>
      <p:sp>
        <p:nvSpPr>
          <p:cNvPr id="17" name="Question fininished indicator">
            <a:extLst>
              <a:ext uri="{FF2B5EF4-FFF2-40B4-BE49-F238E27FC236}">
                <a16:creationId xmlns:a16="http://schemas.microsoft.com/office/drawing/2014/main" id="{CF6E2A99-F392-4606-89CB-3AAF0B9F2B43}"/>
              </a:ext>
            </a:extLst>
          </p:cNvPr>
          <p:cNvSpPr/>
          <p:nvPr/>
        </p:nvSpPr>
        <p:spPr>
          <a:xfrm>
            <a:off x="5453750" y="2884860"/>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Question fininished indicator">
            <a:extLst>
              <a:ext uri="{FF2B5EF4-FFF2-40B4-BE49-F238E27FC236}">
                <a16:creationId xmlns:a16="http://schemas.microsoft.com/office/drawing/2014/main" id="{E8E39AF8-C30E-4F26-B0F6-DBB40000058C}"/>
              </a:ext>
            </a:extLst>
          </p:cNvPr>
          <p:cNvSpPr/>
          <p:nvPr/>
        </p:nvSpPr>
        <p:spPr>
          <a:xfrm>
            <a:off x="5454107" y="5242622"/>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Question fininished indicator">
            <a:extLst>
              <a:ext uri="{FF2B5EF4-FFF2-40B4-BE49-F238E27FC236}">
                <a16:creationId xmlns:a16="http://schemas.microsoft.com/office/drawing/2014/main" id="{D0857642-6923-4178-83B3-935CFA94526C}"/>
              </a:ext>
            </a:extLst>
          </p:cNvPr>
          <p:cNvSpPr/>
          <p:nvPr/>
        </p:nvSpPr>
        <p:spPr>
          <a:xfrm>
            <a:off x="5453750" y="4909882"/>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Question fininished indicator">
            <a:extLst>
              <a:ext uri="{FF2B5EF4-FFF2-40B4-BE49-F238E27FC236}">
                <a16:creationId xmlns:a16="http://schemas.microsoft.com/office/drawing/2014/main" id="{1347C7EA-E9A9-4B46-B4B0-69F7A35D6BAA}"/>
              </a:ext>
            </a:extLst>
          </p:cNvPr>
          <p:cNvSpPr/>
          <p:nvPr/>
        </p:nvSpPr>
        <p:spPr>
          <a:xfrm>
            <a:off x="5453750" y="4574273"/>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Question fininished indicator">
            <a:extLst>
              <a:ext uri="{FF2B5EF4-FFF2-40B4-BE49-F238E27FC236}">
                <a16:creationId xmlns:a16="http://schemas.microsoft.com/office/drawing/2014/main" id="{BA39027C-65AA-4059-9D2C-280E7726FC66}"/>
              </a:ext>
            </a:extLst>
          </p:cNvPr>
          <p:cNvSpPr/>
          <p:nvPr/>
        </p:nvSpPr>
        <p:spPr>
          <a:xfrm>
            <a:off x="5456389" y="4234947"/>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Question fininished indicator">
            <a:extLst>
              <a:ext uri="{FF2B5EF4-FFF2-40B4-BE49-F238E27FC236}">
                <a16:creationId xmlns:a16="http://schemas.microsoft.com/office/drawing/2014/main" id="{D1989870-6B39-42B9-83DE-26C4760EC068}"/>
              </a:ext>
            </a:extLst>
          </p:cNvPr>
          <p:cNvSpPr/>
          <p:nvPr/>
        </p:nvSpPr>
        <p:spPr>
          <a:xfrm>
            <a:off x="5453750" y="3900773"/>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Question fininished indicator">
            <a:extLst>
              <a:ext uri="{FF2B5EF4-FFF2-40B4-BE49-F238E27FC236}">
                <a16:creationId xmlns:a16="http://schemas.microsoft.com/office/drawing/2014/main" id="{D3471FE1-EBCE-4800-9BA8-2460CE4470A2}"/>
              </a:ext>
            </a:extLst>
          </p:cNvPr>
          <p:cNvSpPr/>
          <p:nvPr/>
        </p:nvSpPr>
        <p:spPr>
          <a:xfrm>
            <a:off x="5454107" y="3560012"/>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Question fininished indicator">
            <a:extLst>
              <a:ext uri="{FF2B5EF4-FFF2-40B4-BE49-F238E27FC236}">
                <a16:creationId xmlns:a16="http://schemas.microsoft.com/office/drawing/2014/main" id="{563CA46D-7401-42E9-A1C6-976BA39EF176}"/>
              </a:ext>
            </a:extLst>
          </p:cNvPr>
          <p:cNvSpPr/>
          <p:nvPr/>
        </p:nvSpPr>
        <p:spPr>
          <a:xfrm>
            <a:off x="5450889" y="3221610"/>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2" name="Anzeige">
            <a:extLst>
              <a:ext uri="{FF2B5EF4-FFF2-40B4-BE49-F238E27FC236}">
                <a16:creationId xmlns:a16="http://schemas.microsoft.com/office/drawing/2014/main" id="{CE58CE36-9A1E-4B46-8061-39619BA9C5BE}"/>
              </a:ext>
            </a:extLst>
          </p:cNvPr>
          <p:cNvGrpSpPr/>
          <p:nvPr/>
        </p:nvGrpSpPr>
        <p:grpSpPr>
          <a:xfrm>
            <a:off x="4574771" y="585788"/>
            <a:ext cx="4162035" cy="5576408"/>
            <a:chOff x="8179724" y="826138"/>
            <a:chExt cx="3042459" cy="5674517"/>
          </a:xfrm>
        </p:grpSpPr>
        <p:sp>
          <p:nvSpPr>
            <p:cNvPr id="27" name="Rechteck 26">
              <a:extLst>
                <a:ext uri="{FF2B5EF4-FFF2-40B4-BE49-F238E27FC236}">
                  <a16:creationId xmlns:a16="http://schemas.microsoft.com/office/drawing/2014/main" id="{C468B42C-B4DF-495C-9675-8B101ED61C52}"/>
                </a:ext>
              </a:extLst>
            </p:cNvPr>
            <p:cNvSpPr/>
            <p:nvPr/>
          </p:nvSpPr>
          <p:spPr>
            <a:xfrm>
              <a:off x="8179724" y="826138"/>
              <a:ext cx="3042459" cy="5674517"/>
            </a:xfrm>
            <a:prstGeom prst="rect">
              <a:avLst/>
            </a:prstGeom>
            <a:solidFill>
              <a:srgbClr val="080E1A"/>
            </a:solidFill>
            <a:ln>
              <a:no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nvGrpSpPr>
            <p:cNvPr id="28" name="Gruppieren 27">
              <a:extLst>
                <a:ext uri="{FF2B5EF4-FFF2-40B4-BE49-F238E27FC236}">
                  <a16:creationId xmlns:a16="http://schemas.microsoft.com/office/drawing/2014/main" id="{56E062EB-3C9E-4079-B4BB-8F55215F1A21}"/>
                </a:ext>
              </a:extLst>
            </p:cNvPr>
            <p:cNvGrpSpPr/>
            <p:nvPr/>
          </p:nvGrpSpPr>
          <p:grpSpPr>
            <a:xfrm>
              <a:off x="8308204" y="1034262"/>
              <a:ext cx="2897412" cy="5261617"/>
              <a:chOff x="8107205" y="952551"/>
              <a:chExt cx="3641025" cy="5482401"/>
            </a:xfrm>
          </p:grpSpPr>
          <p:sp>
            <p:nvSpPr>
              <p:cNvPr id="29" name="Money">
                <a:extLst>
                  <a:ext uri="{FF2B5EF4-FFF2-40B4-BE49-F238E27FC236}">
                    <a16:creationId xmlns:a16="http://schemas.microsoft.com/office/drawing/2014/main" id="{51EAC205-1C94-4420-B238-FDF26BAE08C4}"/>
                  </a:ext>
                </a:extLst>
              </p:cNvPr>
              <p:cNvSpPr txBox="1"/>
              <p:nvPr/>
            </p:nvSpPr>
            <p:spPr>
              <a:xfrm>
                <a:off x="9185998" y="952551"/>
                <a:ext cx="2562232" cy="5433450"/>
              </a:xfrm>
              <a:prstGeom prst="rect">
                <a:avLst/>
              </a:prstGeom>
              <a:noFill/>
            </p:spPr>
            <p:txBody>
              <a:bodyPr wrap="square" bIns="0" rtlCol="0">
                <a:spAutoFit/>
              </a:bodyPr>
              <a:lstStyle/>
              <a:p>
                <a:r>
                  <a:rPr lang="de-AT" sz="2200" b="1" dirty="0">
                    <a:solidFill>
                      <a:schemeClr val="bg1"/>
                    </a:solidFill>
                    <a:latin typeface="Avenir Next LT Pro" panose="020B0504020202020204" pitchFamily="34" charset="0"/>
                    <a:cs typeface="Arial" panose="020B0604020202020204" pitchFamily="34" charset="0"/>
                  </a:rPr>
                  <a:t>Pontifex Maxima</a:t>
                </a:r>
                <a:endParaRPr lang="de-AT" sz="2200" b="1" dirty="0">
                  <a:solidFill>
                    <a:srgbClr val="F88008"/>
                  </a:solidFill>
                  <a:latin typeface="Avenir Next LT Pro" panose="020B0504020202020204" pitchFamily="34" charset="0"/>
                  <a:cs typeface="Arial" panose="020B0604020202020204" pitchFamily="34" charset="0"/>
                </a:endParaRPr>
              </a:p>
              <a:p>
                <a:r>
                  <a:rPr lang="de-AT" sz="2200" b="1" dirty="0" err="1">
                    <a:solidFill>
                      <a:srgbClr val="F88008"/>
                    </a:solidFill>
                    <a:latin typeface="Avenir Next LT Pro" panose="020B0504020202020204" pitchFamily="34" charset="0"/>
                    <a:cs typeface="Arial" panose="020B0604020202020204" pitchFamily="34" charset="0"/>
                  </a:rPr>
                  <a:t>Kardinälin</a:t>
                </a:r>
                <a:endParaRPr lang="de-AT" sz="2200" b="1" dirty="0">
                  <a:solidFill>
                    <a:srgbClr val="F88008"/>
                  </a:solidFill>
                  <a:latin typeface="Avenir Next LT Pro" panose="020B0504020202020204" pitchFamily="34" charset="0"/>
                  <a:cs typeface="Arial" panose="020B0604020202020204" pitchFamily="34" charset="0"/>
                </a:endParaRPr>
              </a:p>
              <a:p>
                <a:r>
                  <a:rPr lang="de-AT" sz="2200" b="1" dirty="0" err="1">
                    <a:solidFill>
                      <a:srgbClr val="F88008"/>
                    </a:solidFill>
                    <a:latin typeface="Avenir Next LT Pro" panose="020B0504020202020204" pitchFamily="34" charset="0"/>
                    <a:cs typeface="Arial" panose="020B0604020202020204" pitchFamily="34" charset="0"/>
                  </a:rPr>
                  <a:t>Großerzbischöfin</a:t>
                </a:r>
                <a:endParaRPr lang="de-AT" sz="2200" b="1" dirty="0">
                  <a:solidFill>
                    <a:srgbClr val="F88008"/>
                  </a:solidFill>
                  <a:latin typeface="Avenir Next LT Pro" panose="020B0504020202020204" pitchFamily="34" charset="0"/>
                  <a:cs typeface="Arial" panose="020B0604020202020204" pitchFamily="34" charset="0"/>
                </a:endParaRPr>
              </a:p>
              <a:p>
                <a:r>
                  <a:rPr lang="de-AT" sz="2200" b="1" dirty="0">
                    <a:solidFill>
                      <a:srgbClr val="F88008"/>
                    </a:solidFill>
                    <a:latin typeface="Avenir Next LT Pro" panose="020B0504020202020204" pitchFamily="34" charset="0"/>
                    <a:cs typeface="Arial" panose="020B0604020202020204" pitchFamily="34" charset="0"/>
                  </a:rPr>
                  <a:t>Erzbischöfin</a:t>
                </a:r>
              </a:p>
              <a:p>
                <a:r>
                  <a:rPr lang="de-AT" sz="2200" b="1" dirty="0">
                    <a:solidFill>
                      <a:srgbClr val="F88008"/>
                    </a:solidFill>
                    <a:latin typeface="Avenir Next LT Pro" panose="020B0504020202020204" pitchFamily="34" charset="0"/>
                    <a:cs typeface="Arial" panose="020B0604020202020204" pitchFamily="34" charset="0"/>
                  </a:rPr>
                  <a:t>Diözesanbischöfin</a:t>
                </a:r>
              </a:p>
              <a:p>
                <a:r>
                  <a:rPr lang="de-AT" sz="2200" b="1" dirty="0">
                    <a:solidFill>
                      <a:schemeClr val="bg1"/>
                    </a:solidFill>
                    <a:latin typeface="Avenir Next LT Pro" panose="020B0504020202020204" pitchFamily="34" charset="0"/>
                    <a:cs typeface="Arial" panose="020B0604020202020204" pitchFamily="34" charset="0"/>
                  </a:rPr>
                  <a:t>Weihbischöfin</a:t>
                </a:r>
                <a:endParaRPr lang="de-AT" sz="2200" b="1" dirty="0">
                  <a:solidFill>
                    <a:srgbClr val="F88008"/>
                  </a:solidFill>
                  <a:latin typeface="Avenir Next LT Pro" panose="020B0504020202020204" pitchFamily="34" charset="0"/>
                  <a:cs typeface="Arial" panose="020B0604020202020204" pitchFamily="34" charset="0"/>
                </a:endParaRPr>
              </a:p>
              <a:p>
                <a:r>
                  <a:rPr lang="de-AT" sz="2200" b="1" dirty="0">
                    <a:solidFill>
                      <a:srgbClr val="F88008"/>
                    </a:solidFill>
                    <a:latin typeface="Avenir Next LT Pro" panose="020B0504020202020204" pitchFamily="34" charset="0"/>
                    <a:cs typeface="Arial" panose="020B0604020202020204" pitchFamily="34" charset="0"/>
                  </a:rPr>
                  <a:t>Vikarin</a:t>
                </a:r>
                <a:endParaRPr lang="de-AT" sz="2200" b="1" dirty="0">
                  <a:solidFill>
                    <a:schemeClr val="bg1"/>
                  </a:solidFill>
                  <a:latin typeface="Avenir Next LT Pro" panose="020B0504020202020204" pitchFamily="34" charset="0"/>
                  <a:cs typeface="Arial" panose="020B0604020202020204" pitchFamily="34" charset="0"/>
                </a:endParaRPr>
              </a:p>
              <a:p>
                <a:r>
                  <a:rPr lang="de-AT" sz="2200" b="1" dirty="0">
                    <a:solidFill>
                      <a:srgbClr val="F88008"/>
                    </a:solidFill>
                    <a:latin typeface="Avenir Next LT Pro" panose="020B0504020202020204" pitchFamily="34" charset="0"/>
                    <a:cs typeface="Arial" panose="020B0604020202020204" pitchFamily="34" charset="0"/>
                  </a:rPr>
                  <a:t>Prälatin</a:t>
                </a:r>
              </a:p>
              <a:p>
                <a:r>
                  <a:rPr lang="de-AT" sz="2200" b="1" dirty="0">
                    <a:solidFill>
                      <a:srgbClr val="F88008"/>
                    </a:solidFill>
                    <a:latin typeface="Avenir Next LT Pro" panose="020B0504020202020204" pitchFamily="34" charset="0"/>
                    <a:cs typeface="Arial" panose="020B0604020202020204" pitchFamily="34" charset="0"/>
                  </a:rPr>
                  <a:t>Dechantin</a:t>
                </a:r>
              </a:p>
              <a:p>
                <a:r>
                  <a:rPr lang="de-AT" sz="2200" b="1" dirty="0">
                    <a:solidFill>
                      <a:srgbClr val="F88008"/>
                    </a:solidFill>
                    <a:latin typeface="Avenir Next LT Pro" panose="020B0504020202020204" pitchFamily="34" charset="0"/>
                    <a:cs typeface="Arial" panose="020B0604020202020204" pitchFamily="34" charset="0"/>
                  </a:rPr>
                  <a:t>Pfarrerin</a:t>
                </a:r>
                <a:endParaRPr lang="de-AT" sz="2200" b="1" dirty="0">
                  <a:solidFill>
                    <a:schemeClr val="bg1"/>
                  </a:solidFill>
                  <a:latin typeface="Avenir Next LT Pro" panose="020B0504020202020204" pitchFamily="34" charset="0"/>
                  <a:cs typeface="Arial" panose="020B0604020202020204" pitchFamily="34" charset="0"/>
                </a:endParaRPr>
              </a:p>
              <a:p>
                <a:r>
                  <a:rPr lang="de-AT" sz="2200" b="1" dirty="0">
                    <a:solidFill>
                      <a:schemeClr val="bg1"/>
                    </a:solidFill>
                    <a:latin typeface="Avenir Next LT Pro" panose="020B0504020202020204" pitchFamily="34" charset="0"/>
                    <a:cs typeface="Arial" panose="020B0604020202020204" pitchFamily="34" charset="0"/>
                  </a:rPr>
                  <a:t>Priesterin</a:t>
                </a:r>
                <a:endParaRPr lang="de-AT" sz="2200" b="1" dirty="0">
                  <a:solidFill>
                    <a:srgbClr val="F88008"/>
                  </a:solidFill>
                  <a:latin typeface="Avenir Next LT Pro" panose="020B0504020202020204" pitchFamily="34" charset="0"/>
                  <a:cs typeface="Arial" panose="020B0604020202020204" pitchFamily="34" charset="0"/>
                </a:endParaRPr>
              </a:p>
              <a:p>
                <a:r>
                  <a:rPr lang="de-AT" sz="2200" b="1" dirty="0" err="1">
                    <a:solidFill>
                      <a:srgbClr val="F88008"/>
                    </a:solidFill>
                    <a:latin typeface="Avenir Next LT Pro" panose="020B0504020202020204" pitchFamily="34" charset="0"/>
                    <a:cs typeface="Arial" panose="020B0604020202020204" pitchFamily="34" charset="0"/>
                  </a:rPr>
                  <a:t>Kaplänin</a:t>
                </a:r>
                <a:endParaRPr lang="de-AT" sz="2200" b="1" dirty="0">
                  <a:solidFill>
                    <a:srgbClr val="F88008"/>
                  </a:solidFill>
                  <a:latin typeface="Avenir Next LT Pro" panose="020B0504020202020204" pitchFamily="34" charset="0"/>
                  <a:cs typeface="Arial" panose="020B0604020202020204" pitchFamily="34" charset="0"/>
                </a:endParaRPr>
              </a:p>
              <a:p>
                <a:r>
                  <a:rPr lang="de-AT" sz="2200" b="1" dirty="0">
                    <a:solidFill>
                      <a:srgbClr val="F88008"/>
                    </a:solidFill>
                    <a:latin typeface="Avenir Next LT Pro" panose="020B0504020202020204" pitchFamily="34" charset="0"/>
                    <a:cs typeface="Arial" panose="020B0604020202020204" pitchFamily="34" charset="0"/>
                  </a:rPr>
                  <a:t>Diakonin</a:t>
                </a:r>
              </a:p>
              <a:p>
                <a:r>
                  <a:rPr lang="de-AT" sz="2200" b="1" dirty="0">
                    <a:solidFill>
                      <a:srgbClr val="F88008"/>
                    </a:solidFill>
                    <a:latin typeface="Avenir Next LT Pro" panose="020B0504020202020204" pitchFamily="34" charset="0"/>
                    <a:cs typeface="Arial" panose="020B0604020202020204" pitchFamily="34" charset="0"/>
                  </a:rPr>
                  <a:t>Ministrantin</a:t>
                </a:r>
              </a:p>
              <a:p>
                <a:r>
                  <a:rPr lang="de-AT" sz="2200" b="1" dirty="0">
                    <a:solidFill>
                      <a:srgbClr val="F88008"/>
                    </a:solidFill>
                    <a:latin typeface="Avenir Next LT Pro" panose="020B0504020202020204" pitchFamily="34" charset="0"/>
                    <a:cs typeface="Arial" panose="020B0604020202020204" pitchFamily="34" charset="0"/>
                  </a:rPr>
                  <a:t>Lektorin</a:t>
                </a:r>
              </a:p>
            </p:txBody>
          </p:sp>
          <p:sp>
            <p:nvSpPr>
              <p:cNvPr id="30" name="Number">
                <a:extLst>
                  <a:ext uri="{FF2B5EF4-FFF2-40B4-BE49-F238E27FC236}">
                    <a16:creationId xmlns:a16="http://schemas.microsoft.com/office/drawing/2014/main" id="{162EC44F-0094-4EE3-989B-2EC7692EE1E5}"/>
                  </a:ext>
                </a:extLst>
              </p:cNvPr>
              <p:cNvSpPr txBox="1"/>
              <p:nvPr/>
            </p:nvSpPr>
            <p:spPr>
              <a:xfrm>
                <a:off x="8107205" y="952551"/>
                <a:ext cx="998067" cy="5482401"/>
              </a:xfrm>
              <a:prstGeom prst="rect">
                <a:avLst/>
              </a:prstGeom>
              <a:noFill/>
            </p:spPr>
            <p:txBody>
              <a:bodyPr wrap="square" rtlCol="0">
                <a:spAutoFit/>
              </a:bodyPr>
              <a:lstStyle/>
              <a:p>
                <a:pPr algn="r"/>
                <a:r>
                  <a:rPr lang="de-AT" sz="2200" b="1">
                    <a:solidFill>
                      <a:schemeClr val="bg1"/>
                    </a:solidFill>
                    <a:latin typeface="Avenir Next LT Pro" panose="020B0504020202020204" pitchFamily="34" charset="0"/>
                    <a:cs typeface="Arial" panose="020B0604020202020204" pitchFamily="34" charset="0"/>
                  </a:rPr>
                  <a:t>15</a:t>
                </a:r>
              </a:p>
              <a:p>
                <a:pPr algn="r"/>
                <a:r>
                  <a:rPr lang="de-AT" sz="2200" b="1">
                    <a:solidFill>
                      <a:srgbClr val="F88008"/>
                    </a:solidFill>
                    <a:latin typeface="Avenir Next LT Pro" panose="020B0504020202020204" pitchFamily="34" charset="0"/>
                    <a:cs typeface="Arial" panose="020B0604020202020204" pitchFamily="34" charset="0"/>
                  </a:rPr>
                  <a:t>14</a:t>
                </a:r>
                <a:endParaRPr lang="de-AT" sz="2200" b="1" dirty="0">
                  <a:solidFill>
                    <a:srgbClr val="F88008"/>
                  </a:solidFill>
                  <a:latin typeface="Avenir Next LT Pro" panose="020B0504020202020204" pitchFamily="34" charset="0"/>
                  <a:cs typeface="Arial" panose="020B0604020202020204" pitchFamily="34" charset="0"/>
                </a:endParaRPr>
              </a:p>
              <a:p>
                <a:pPr algn="r"/>
                <a:r>
                  <a:rPr lang="de-AT" sz="2200" b="1" dirty="0">
                    <a:solidFill>
                      <a:srgbClr val="F88008"/>
                    </a:solidFill>
                    <a:latin typeface="Avenir Next LT Pro" panose="020B0504020202020204" pitchFamily="34" charset="0"/>
                    <a:cs typeface="Arial" panose="020B0604020202020204" pitchFamily="34" charset="0"/>
                  </a:rPr>
                  <a:t>13</a:t>
                </a:r>
              </a:p>
              <a:p>
                <a:pPr algn="r"/>
                <a:r>
                  <a:rPr lang="de-AT" sz="2200" b="1" dirty="0">
                    <a:solidFill>
                      <a:srgbClr val="F88008"/>
                    </a:solidFill>
                    <a:latin typeface="Avenir Next LT Pro" panose="020B0504020202020204" pitchFamily="34" charset="0"/>
                    <a:cs typeface="Arial" panose="020B0604020202020204" pitchFamily="34" charset="0"/>
                  </a:rPr>
                  <a:t>12</a:t>
                </a:r>
              </a:p>
              <a:p>
                <a:pPr algn="r"/>
                <a:r>
                  <a:rPr lang="de-AT" sz="2200" b="1" dirty="0">
                    <a:solidFill>
                      <a:srgbClr val="F88008"/>
                    </a:solidFill>
                    <a:latin typeface="Avenir Next LT Pro" panose="020B0504020202020204" pitchFamily="34" charset="0"/>
                    <a:cs typeface="Arial" panose="020B0604020202020204" pitchFamily="34" charset="0"/>
                  </a:rPr>
                  <a:t>11</a:t>
                </a:r>
              </a:p>
              <a:p>
                <a:pPr algn="r"/>
                <a:r>
                  <a:rPr lang="de-AT" sz="2200" b="1" dirty="0">
                    <a:solidFill>
                      <a:schemeClr val="bg1"/>
                    </a:solidFill>
                    <a:latin typeface="Avenir Next LT Pro" panose="020B0504020202020204" pitchFamily="34" charset="0"/>
                    <a:cs typeface="Arial" panose="020B0604020202020204" pitchFamily="34" charset="0"/>
                  </a:rPr>
                  <a:t>10</a:t>
                </a:r>
              </a:p>
              <a:p>
                <a:pPr algn="r"/>
                <a:r>
                  <a:rPr lang="de-AT" sz="2200" b="1" dirty="0">
                    <a:solidFill>
                      <a:srgbClr val="F88008"/>
                    </a:solidFill>
                    <a:latin typeface="Avenir Next LT Pro" panose="020B0504020202020204" pitchFamily="34" charset="0"/>
                    <a:cs typeface="Arial" panose="020B0604020202020204" pitchFamily="34" charset="0"/>
                  </a:rPr>
                  <a:t>9</a:t>
                </a:r>
              </a:p>
              <a:p>
                <a:pPr algn="r"/>
                <a:r>
                  <a:rPr lang="de-AT" sz="2200" b="1" dirty="0">
                    <a:solidFill>
                      <a:srgbClr val="F88008"/>
                    </a:solidFill>
                    <a:latin typeface="Avenir Next LT Pro" panose="020B0504020202020204" pitchFamily="34" charset="0"/>
                    <a:cs typeface="Arial" panose="020B0604020202020204" pitchFamily="34" charset="0"/>
                  </a:rPr>
                  <a:t>8</a:t>
                </a:r>
              </a:p>
              <a:p>
                <a:pPr algn="r"/>
                <a:r>
                  <a:rPr lang="de-AT" sz="2200" b="1" dirty="0">
                    <a:solidFill>
                      <a:srgbClr val="F88008"/>
                    </a:solidFill>
                    <a:latin typeface="Avenir Next LT Pro" panose="020B0504020202020204" pitchFamily="34" charset="0"/>
                    <a:cs typeface="Arial" panose="020B0604020202020204" pitchFamily="34" charset="0"/>
                  </a:rPr>
                  <a:t>7</a:t>
                </a:r>
              </a:p>
              <a:p>
                <a:pPr algn="r"/>
                <a:r>
                  <a:rPr lang="de-AT" sz="2200" b="1" dirty="0">
                    <a:solidFill>
                      <a:srgbClr val="F88008"/>
                    </a:solidFill>
                    <a:latin typeface="Avenir Next LT Pro" panose="020B0504020202020204" pitchFamily="34" charset="0"/>
                    <a:cs typeface="Arial" panose="020B0604020202020204" pitchFamily="34" charset="0"/>
                  </a:rPr>
                  <a:t>6</a:t>
                </a:r>
              </a:p>
              <a:p>
                <a:pPr algn="r"/>
                <a:r>
                  <a:rPr lang="de-AT" sz="2200" b="1" dirty="0">
                    <a:solidFill>
                      <a:schemeClr val="bg1"/>
                    </a:solidFill>
                    <a:latin typeface="Avenir Next LT Pro" panose="020B0504020202020204" pitchFamily="34" charset="0"/>
                    <a:cs typeface="Arial" panose="020B0604020202020204" pitchFamily="34" charset="0"/>
                  </a:rPr>
                  <a:t>5</a:t>
                </a:r>
              </a:p>
              <a:p>
                <a:pPr algn="r"/>
                <a:r>
                  <a:rPr lang="de-AT" sz="2200" b="1" dirty="0">
                    <a:solidFill>
                      <a:srgbClr val="F88008"/>
                    </a:solidFill>
                    <a:latin typeface="Avenir Next LT Pro" panose="020B0504020202020204" pitchFamily="34" charset="0"/>
                    <a:cs typeface="Arial" panose="020B0604020202020204" pitchFamily="34" charset="0"/>
                  </a:rPr>
                  <a:t>4</a:t>
                </a:r>
              </a:p>
              <a:p>
                <a:pPr algn="r"/>
                <a:r>
                  <a:rPr lang="de-AT" sz="2200" b="1" dirty="0">
                    <a:solidFill>
                      <a:srgbClr val="F88008"/>
                    </a:solidFill>
                    <a:latin typeface="Avenir Next LT Pro" panose="020B0504020202020204" pitchFamily="34" charset="0"/>
                    <a:cs typeface="Arial" panose="020B0604020202020204" pitchFamily="34" charset="0"/>
                  </a:rPr>
                  <a:t>3</a:t>
                </a:r>
              </a:p>
              <a:p>
                <a:pPr algn="r"/>
                <a:r>
                  <a:rPr lang="de-AT" sz="2200" b="1" dirty="0">
                    <a:solidFill>
                      <a:srgbClr val="F88008"/>
                    </a:solidFill>
                    <a:latin typeface="Avenir Next LT Pro" panose="020B0504020202020204" pitchFamily="34" charset="0"/>
                    <a:cs typeface="Arial" panose="020B0604020202020204" pitchFamily="34" charset="0"/>
                  </a:rPr>
                  <a:t>2</a:t>
                </a:r>
              </a:p>
              <a:p>
                <a:pPr algn="r"/>
                <a:r>
                  <a:rPr lang="de-AT" sz="2200" b="1" dirty="0">
                    <a:solidFill>
                      <a:srgbClr val="F88008"/>
                    </a:solidFill>
                    <a:latin typeface="Avenir Next LT Pro" panose="020B0504020202020204" pitchFamily="34" charset="0"/>
                    <a:cs typeface="Arial" panose="020B0604020202020204" pitchFamily="34" charset="0"/>
                  </a:rPr>
                  <a:t>1</a:t>
                </a:r>
              </a:p>
            </p:txBody>
          </p:sp>
        </p:grpSp>
      </p:grpSp>
      <p:sp>
        <p:nvSpPr>
          <p:cNvPr id="25" name="Answer background">
            <a:extLst>
              <a:ext uri="{FF2B5EF4-FFF2-40B4-BE49-F238E27FC236}">
                <a16:creationId xmlns:a16="http://schemas.microsoft.com/office/drawing/2014/main" id="{6FC013AC-61A8-4F05-B5AE-E7ED81DE4F5D}"/>
              </a:ext>
            </a:extLst>
          </p:cNvPr>
          <p:cNvSpPr/>
          <p:nvPr/>
        </p:nvSpPr>
        <p:spPr>
          <a:xfrm>
            <a:off x="5037231" y="2826528"/>
            <a:ext cx="3470102" cy="359049"/>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a:solidFill>
              <a:schemeClr val="bg1"/>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7273137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afterEffect">
                                  <p:stCondLst>
                                    <p:cond delay="1000"/>
                                  </p:stCondLst>
                                  <p:childTnLst>
                                    <p:animMotion origin="layout" path="M 3.75E-6 -2.96296E-6 L 3.75E-6 -0.04491 " pathEditMode="relative" rAng="0" ptsTypes="AA">
                                      <p:cBhvr>
                                        <p:cTn id="6" dur="750" fill="hold"/>
                                        <p:tgtEl>
                                          <p:spTgt spid="24"/>
                                        </p:tgtEl>
                                        <p:attrNameLst>
                                          <p:attrName>ppt_x</p:attrName>
                                          <p:attrName>ppt_y</p:attrName>
                                        </p:attrNameLst>
                                      </p:cBhvr>
                                      <p:rCtr x="0" y="-2361"/>
                                    </p:animMotion>
                                  </p:childTnLst>
                                </p:cTn>
                              </p:par>
                            </p:childTnLst>
                          </p:cTn>
                        </p:par>
                        <p:par>
                          <p:cTn id="7" fill="hold">
                            <p:stCondLst>
                              <p:cond delay="1750"/>
                            </p:stCondLst>
                            <p:childTnLst>
                              <p:par>
                                <p:cTn id="8" presetID="42" presetClass="path" presetSubtype="0" accel="50000" decel="50000" fill="hold" grpId="1" nodeType="afterEffect">
                                  <p:stCondLst>
                                    <p:cond delay="1000"/>
                                  </p:stCondLst>
                                  <p:childTnLst>
                                    <p:animMotion origin="layout" path="M 3.75E-6 -0.0449 L 3.75E-6 -0.09074 " pathEditMode="relative" rAng="0" ptsTypes="AA">
                                      <p:cBhvr>
                                        <p:cTn id="9" dur="750" fill="hold"/>
                                        <p:tgtEl>
                                          <p:spTgt spid="24"/>
                                        </p:tgtEl>
                                        <p:attrNameLst>
                                          <p:attrName>ppt_x</p:attrName>
                                          <p:attrName>ppt_y</p:attrName>
                                        </p:attrNameLst>
                                      </p:cBhvr>
                                      <p:rCtr x="0" y="-2292"/>
                                    </p:animMotion>
                                  </p:childTnLst>
                                </p:cTn>
                              </p:par>
                              <p:par>
                                <p:cTn id="10" presetID="1" presetClass="mediacall" presetSubtype="0" fill="hold" nodeType="withEffect">
                                  <p:stCondLst>
                                    <p:cond delay="0"/>
                                  </p:stCondLst>
                                  <p:childTnLst>
                                    <p:cmd type="call" cmd="playFrom(0.0)">
                                      <p:cBhvr>
                                        <p:cTn id="11" dur="10684" fill="hold"/>
                                        <p:tgtEl>
                                          <p:spTgt spid="2"/>
                                        </p:tgtEl>
                                      </p:cBhvr>
                                    </p:cmd>
                                  </p:childTnLst>
                                </p:cTn>
                              </p:par>
                              <p:par>
                                <p:cTn id="12" presetID="64" presetClass="path" presetSubtype="0" accel="50000" decel="50000" fill="hold" grpId="0" nodeType="withEffect">
                                  <p:stCondLst>
                                    <p:cond delay="3000"/>
                                  </p:stCondLst>
                                  <p:childTnLst>
                                    <p:animMotion origin="layout" path="M 0 4.07407E-6 L -0.00026 -0.04746 " pathEditMode="relative" rAng="0" ptsTypes="AA">
                                      <p:cBhvr>
                                        <p:cTn id="13" dur="1000" fill="hold"/>
                                        <p:tgtEl>
                                          <p:spTgt spid="25"/>
                                        </p:tgtEl>
                                        <p:attrNameLst>
                                          <p:attrName>ppt_x</p:attrName>
                                          <p:attrName>ppt_y</p:attrName>
                                        </p:attrNameLst>
                                      </p:cBhvr>
                                      <p:rCtr x="-13" y="-2384"/>
                                    </p:animMotion>
                                  </p:childTnLst>
                                </p:cTn>
                              </p:par>
                              <p:par>
                                <p:cTn id="14" presetID="8" presetClass="entr" presetSubtype="32" fill="hold" grpId="0" nodeType="withEffect">
                                  <p:stCondLst>
                                    <p:cond delay="1000"/>
                                  </p:stCondLst>
                                  <p:childTnLst>
                                    <p:set>
                                      <p:cBhvr>
                                        <p:cTn id="15" dur="1" fill="hold">
                                          <p:stCondLst>
                                            <p:cond delay="0"/>
                                          </p:stCondLst>
                                        </p:cTn>
                                        <p:tgtEl>
                                          <p:spTgt spid="17"/>
                                        </p:tgtEl>
                                        <p:attrNameLst>
                                          <p:attrName>style.visibility</p:attrName>
                                        </p:attrNameLst>
                                      </p:cBhvr>
                                      <p:to>
                                        <p:strVal val="visible"/>
                                      </p:to>
                                    </p:set>
                                    <p:animEffect transition="in" filter="diamond(out)">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2"/>
                </p:tgtEl>
              </p:cMediaNode>
            </p:audio>
          </p:childTnLst>
        </p:cTn>
      </p:par>
    </p:tnLst>
    <p:bldLst>
      <p:bldP spid="24" grpId="0" animBg="1"/>
      <p:bldP spid="24" grpId="1" animBg="1"/>
      <p:bldP spid="17" grpId="0" animBg="1"/>
      <p:bldP spid="2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4" name="Background image">
            <a:extLst>
              <a:ext uri="{FF2B5EF4-FFF2-40B4-BE49-F238E27FC236}">
                <a16:creationId xmlns:a16="http://schemas.microsoft.com/office/drawing/2014/main" id="{4990300C-A9F1-4951-8985-EB8CD3503E2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5" name="#sl-staticobject()" descr="Ein Bild, das Zeichnung enthält.&#10;&#10;Automatisch generierte Beschreibung">
            <a:extLst>
              <a:ext uri="{FF2B5EF4-FFF2-40B4-BE49-F238E27FC236}">
                <a16:creationId xmlns:a16="http://schemas.microsoft.com/office/drawing/2014/main" id="{6C74AFA9-ADA2-47D7-8C4A-7EBD62C4B81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33690" y="6339900"/>
            <a:ext cx="1620186" cy="324037"/>
          </a:xfrm>
          <a:prstGeom prst="rect">
            <a:avLst/>
          </a:prstGeom>
        </p:spPr>
      </p:pic>
      <p:cxnSp>
        <p:nvCxnSpPr>
          <p:cNvPr id="54" name="Answer Line 2">
            <a:extLst>
              <a:ext uri="{FF2B5EF4-FFF2-40B4-BE49-F238E27FC236}">
                <a16:creationId xmlns:a16="http://schemas.microsoft.com/office/drawing/2014/main" id="{4B5767AD-D5A3-42E8-94D6-CC3C8423DF69}"/>
              </a:ext>
            </a:extLst>
          </p:cNvPr>
          <p:cNvCxnSpPr>
            <a:cxnSpLocks/>
          </p:cNvCxnSpPr>
          <p:nvPr/>
        </p:nvCxnSpPr>
        <p:spPr>
          <a:xfrm>
            <a:off x="2272" y="5782749"/>
            <a:ext cx="12192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5" name="Answer D">
            <a:extLst>
              <a:ext uri="{FF2B5EF4-FFF2-40B4-BE49-F238E27FC236}">
                <a16:creationId xmlns:a16="http://schemas.microsoft.com/office/drawing/2014/main" id="{63AD585E-E59E-4654-9EA7-4D03C089D3F1}"/>
              </a:ext>
            </a:extLst>
          </p:cNvPr>
          <p:cNvGrpSpPr/>
          <p:nvPr/>
        </p:nvGrpSpPr>
        <p:grpSpPr>
          <a:xfrm>
            <a:off x="6276671" y="5306896"/>
            <a:ext cx="4524162" cy="929685"/>
            <a:chOff x="1452892" y="4172004"/>
            <a:chExt cx="4524162" cy="929685"/>
          </a:xfrm>
        </p:grpSpPr>
        <p:sp>
          <p:nvSpPr>
            <p:cNvPr id="57" name="Background">
              <a:extLst>
                <a:ext uri="{FF2B5EF4-FFF2-40B4-BE49-F238E27FC236}">
                  <a16:creationId xmlns:a16="http://schemas.microsoft.com/office/drawing/2014/main" id="{36A76643-4BF8-4435-9B71-F6EE643CC045}"/>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8" name="D">
              <a:extLst>
                <a:ext uri="{FF2B5EF4-FFF2-40B4-BE49-F238E27FC236}">
                  <a16:creationId xmlns:a16="http://schemas.microsoft.com/office/drawing/2014/main" id="{8A95E103-8F66-4D64-A86B-5A8340642A19}"/>
                </a:ext>
              </a:extLst>
            </p:cNvPr>
            <p:cNvSpPr txBox="1"/>
            <p:nvPr/>
          </p:nvSpPr>
          <p:spPr>
            <a:xfrm>
              <a:off x="1717288" y="4381083"/>
              <a:ext cx="496626" cy="523220"/>
            </a:xfrm>
            <a:prstGeom prst="rect">
              <a:avLst/>
            </a:prstGeom>
            <a:noFill/>
          </p:spPr>
          <p:txBody>
            <a:bodyPr wrap="square" rtlCol="0">
              <a:spAutoFit/>
            </a:bodyPr>
            <a:lstStyle/>
            <a:p>
              <a:r>
                <a:rPr lang="de-AT" sz="2800" b="1" dirty="0">
                  <a:solidFill>
                    <a:srgbClr val="FFC000"/>
                  </a:solidFill>
                  <a:latin typeface="Abadi Extra Light" panose="020B0204020104020204" pitchFamily="34" charset="0"/>
                </a:rPr>
                <a:t>D:</a:t>
              </a:r>
            </a:p>
          </p:txBody>
        </p:sp>
        <p:sp>
          <p:nvSpPr>
            <p:cNvPr id="59" name="#sl-pollanswer(3)">
              <a:extLst>
                <a:ext uri="{FF2B5EF4-FFF2-40B4-BE49-F238E27FC236}">
                  <a16:creationId xmlns:a16="http://schemas.microsoft.com/office/drawing/2014/main" id="{690873F6-EFE2-46C3-A7A3-6C2418344F6A}"/>
                </a:ext>
              </a:extLst>
            </p:cNvPr>
            <p:cNvSpPr txBox="1"/>
            <p:nvPr/>
          </p:nvSpPr>
          <p:spPr>
            <a:xfrm>
              <a:off x="2163338" y="4185359"/>
              <a:ext cx="3378818" cy="916330"/>
            </a:xfrm>
            <a:prstGeom prst="rect">
              <a:avLst/>
            </a:prstGeom>
            <a:noFill/>
          </p:spPr>
          <p:txBody>
            <a:bodyPr wrap="square" rtlCol="0" anchor="ctr" anchorCtr="0">
              <a:normAutofit fontScale="92500" lnSpcReduction="20000"/>
            </a:bodyPr>
            <a:lstStyle/>
            <a:p>
              <a:r>
                <a:rPr lang="de-DE" sz="2400" dirty="0">
                  <a:solidFill>
                    <a:schemeClr val="bg1"/>
                  </a:solidFill>
                  <a:latin typeface="Arial" panose="020B0604020202020204" pitchFamily="34" charset="0"/>
                  <a:cs typeface="Arial" panose="020B0604020202020204" pitchFamily="34" charset="0"/>
                </a:rPr>
                <a:t>Was Hänschen nicht lernt, lernt Hans nimmermehr</a:t>
              </a:r>
              <a:endParaRPr lang="de-AT" sz="2400" dirty="0">
                <a:solidFill>
                  <a:schemeClr val="bg1"/>
                </a:solidFill>
                <a:latin typeface="Arial" panose="020B0604020202020204" pitchFamily="34" charset="0"/>
                <a:cs typeface="Arial" panose="020B0604020202020204" pitchFamily="34" charset="0"/>
              </a:endParaRPr>
            </a:p>
          </p:txBody>
        </p:sp>
      </p:grpSp>
      <p:grpSp>
        <p:nvGrpSpPr>
          <p:cNvPr id="60" name="Answer C">
            <a:extLst>
              <a:ext uri="{FF2B5EF4-FFF2-40B4-BE49-F238E27FC236}">
                <a16:creationId xmlns:a16="http://schemas.microsoft.com/office/drawing/2014/main" id="{C6656839-03AB-4C47-9D6D-1723E4753444}"/>
              </a:ext>
            </a:extLst>
          </p:cNvPr>
          <p:cNvGrpSpPr/>
          <p:nvPr/>
        </p:nvGrpSpPr>
        <p:grpSpPr>
          <a:xfrm>
            <a:off x="1455164" y="5306896"/>
            <a:ext cx="4524162" cy="929685"/>
            <a:chOff x="1452892" y="4172004"/>
            <a:chExt cx="4524162" cy="929685"/>
          </a:xfrm>
        </p:grpSpPr>
        <p:sp>
          <p:nvSpPr>
            <p:cNvPr id="61" name="Background">
              <a:extLst>
                <a:ext uri="{FF2B5EF4-FFF2-40B4-BE49-F238E27FC236}">
                  <a16:creationId xmlns:a16="http://schemas.microsoft.com/office/drawing/2014/main" id="{CAF9EA78-6535-47A6-9C3D-151F26C5CB6D}"/>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3" name="C">
              <a:extLst>
                <a:ext uri="{FF2B5EF4-FFF2-40B4-BE49-F238E27FC236}">
                  <a16:creationId xmlns:a16="http://schemas.microsoft.com/office/drawing/2014/main" id="{0A42DF7F-9A81-403B-B6F2-BECB2A47D827}"/>
                </a:ext>
              </a:extLst>
            </p:cNvPr>
            <p:cNvSpPr txBox="1"/>
            <p:nvPr/>
          </p:nvSpPr>
          <p:spPr>
            <a:xfrm>
              <a:off x="1717288" y="4381083"/>
              <a:ext cx="511849" cy="523220"/>
            </a:xfrm>
            <a:prstGeom prst="rect">
              <a:avLst/>
            </a:prstGeom>
            <a:noFill/>
          </p:spPr>
          <p:txBody>
            <a:bodyPr wrap="square" rtlCol="0">
              <a:spAutoFit/>
            </a:bodyPr>
            <a:lstStyle/>
            <a:p>
              <a:r>
                <a:rPr lang="de-AT" sz="2800" b="1" dirty="0">
                  <a:solidFill>
                    <a:srgbClr val="FFC000"/>
                  </a:solidFill>
                  <a:latin typeface="Abadi Extra Light" panose="020B0204020104020204" pitchFamily="34" charset="0"/>
                </a:rPr>
                <a:t>C:</a:t>
              </a:r>
            </a:p>
          </p:txBody>
        </p:sp>
        <p:sp>
          <p:nvSpPr>
            <p:cNvPr id="64" name="#sl-pollanswer(2)">
              <a:extLst>
                <a:ext uri="{FF2B5EF4-FFF2-40B4-BE49-F238E27FC236}">
                  <a16:creationId xmlns:a16="http://schemas.microsoft.com/office/drawing/2014/main" id="{985A755B-6005-4A92-9653-CCE85E8BBC24}"/>
                </a:ext>
              </a:extLst>
            </p:cNvPr>
            <p:cNvSpPr txBox="1"/>
            <p:nvPr/>
          </p:nvSpPr>
          <p:spPr>
            <a:xfrm>
              <a:off x="2163338" y="4185359"/>
              <a:ext cx="3378818" cy="916330"/>
            </a:xfrm>
            <a:prstGeom prst="rect">
              <a:avLst/>
            </a:prstGeom>
            <a:noFill/>
          </p:spPr>
          <p:txBody>
            <a:bodyPr wrap="square" rtlCol="0" anchor="ctr" anchorCtr="0">
              <a:normAutofit/>
            </a:bodyPr>
            <a:lstStyle/>
            <a:p>
              <a:r>
                <a:rPr lang="de-DE" sz="2400" dirty="0">
                  <a:solidFill>
                    <a:schemeClr val="bg1"/>
                  </a:solidFill>
                  <a:latin typeface="Arial" panose="020B0604020202020204" pitchFamily="34" charset="0"/>
                  <a:cs typeface="Arial" panose="020B0604020202020204" pitchFamily="34" charset="0"/>
                </a:rPr>
                <a:t>Bis hierher und nicht weiter</a:t>
              </a:r>
              <a:endParaRPr lang="de-AT" sz="2400" dirty="0">
                <a:solidFill>
                  <a:schemeClr val="bg1"/>
                </a:solidFill>
                <a:latin typeface="Arial" panose="020B0604020202020204" pitchFamily="34" charset="0"/>
                <a:cs typeface="Arial" panose="020B0604020202020204" pitchFamily="34" charset="0"/>
              </a:endParaRPr>
            </a:p>
          </p:txBody>
        </p:sp>
      </p:grpSp>
      <p:cxnSp>
        <p:nvCxnSpPr>
          <p:cNvPr id="27" name="Answer Line 1">
            <a:extLst>
              <a:ext uri="{FF2B5EF4-FFF2-40B4-BE49-F238E27FC236}">
                <a16:creationId xmlns:a16="http://schemas.microsoft.com/office/drawing/2014/main" id="{4B8391AD-53B3-455B-B356-5D1B26BB9840}"/>
              </a:ext>
            </a:extLst>
          </p:cNvPr>
          <p:cNvCxnSpPr>
            <a:cxnSpLocks/>
          </p:cNvCxnSpPr>
          <p:nvPr/>
        </p:nvCxnSpPr>
        <p:spPr>
          <a:xfrm>
            <a:off x="0" y="4654534"/>
            <a:ext cx="12192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Answer B Background">
            <a:extLst>
              <a:ext uri="{FF2B5EF4-FFF2-40B4-BE49-F238E27FC236}">
                <a16:creationId xmlns:a16="http://schemas.microsoft.com/office/drawing/2014/main" id="{F7D689C1-286B-42FD-85DC-C81EACAC8594}"/>
              </a:ext>
            </a:extLst>
          </p:cNvPr>
          <p:cNvSpPr/>
          <p:nvPr/>
        </p:nvSpPr>
        <p:spPr>
          <a:xfrm>
            <a:off x="6274399" y="4178681"/>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2" name="Answer B Indicator">
            <a:extLst>
              <a:ext uri="{FF2B5EF4-FFF2-40B4-BE49-F238E27FC236}">
                <a16:creationId xmlns:a16="http://schemas.microsoft.com/office/drawing/2014/main" id="{6D6450C5-C7F3-4402-92DB-4F89AAB195BB}"/>
              </a:ext>
            </a:extLst>
          </p:cNvPr>
          <p:cNvSpPr txBox="1"/>
          <p:nvPr/>
        </p:nvSpPr>
        <p:spPr>
          <a:xfrm>
            <a:off x="6538795" y="4387760"/>
            <a:ext cx="496626" cy="523220"/>
          </a:xfrm>
          <a:prstGeom prst="rect">
            <a:avLst/>
          </a:prstGeom>
          <a:noFill/>
        </p:spPr>
        <p:txBody>
          <a:bodyPr wrap="square" rtlCol="0">
            <a:spAutoFit/>
          </a:bodyPr>
          <a:lstStyle/>
          <a:p>
            <a:r>
              <a:rPr lang="de-AT" sz="2800" b="1" dirty="0">
                <a:solidFill>
                  <a:srgbClr val="FFC000"/>
                </a:solidFill>
                <a:latin typeface="Abadi Extra Light" panose="020B0204020104020204" pitchFamily="34" charset="0"/>
              </a:rPr>
              <a:t>B:</a:t>
            </a:r>
          </a:p>
        </p:txBody>
      </p:sp>
      <p:sp>
        <p:nvSpPr>
          <p:cNvPr id="53" name="#sl-pollanswer(1)">
            <a:extLst>
              <a:ext uri="{FF2B5EF4-FFF2-40B4-BE49-F238E27FC236}">
                <a16:creationId xmlns:a16="http://schemas.microsoft.com/office/drawing/2014/main" id="{86D18980-FBAC-44DB-AE96-DB042EF3060A}"/>
              </a:ext>
            </a:extLst>
          </p:cNvPr>
          <p:cNvSpPr txBox="1"/>
          <p:nvPr/>
        </p:nvSpPr>
        <p:spPr>
          <a:xfrm>
            <a:off x="6984845" y="4192036"/>
            <a:ext cx="3378818" cy="916330"/>
          </a:xfrm>
          <a:prstGeom prst="rect">
            <a:avLst/>
          </a:prstGeom>
          <a:noFill/>
        </p:spPr>
        <p:txBody>
          <a:bodyPr wrap="square" rtlCol="0" anchor="ctr" anchorCtr="0">
            <a:normAutofit/>
          </a:bodyPr>
          <a:lstStyle/>
          <a:p>
            <a:r>
              <a:rPr lang="de-DE" sz="2400" dirty="0">
                <a:solidFill>
                  <a:schemeClr val="bg1"/>
                </a:solidFill>
                <a:latin typeface="Arial" panose="020B0604020202020204" pitchFamily="34" charset="0"/>
                <a:cs typeface="Arial" panose="020B0604020202020204" pitchFamily="34" charset="0"/>
              </a:rPr>
              <a:t>In jemandes </a:t>
            </a:r>
            <a:r>
              <a:rPr lang="de-DE" sz="2400" dirty="0" err="1">
                <a:solidFill>
                  <a:schemeClr val="bg1"/>
                </a:solidFill>
                <a:latin typeface="Arial" panose="020B0604020202020204" pitchFamily="34" charset="0"/>
                <a:cs typeface="Arial" panose="020B0604020202020204" pitchFamily="34" charset="0"/>
              </a:rPr>
              <a:t>Fußsstapfen</a:t>
            </a:r>
            <a:r>
              <a:rPr lang="de-DE" sz="2400" dirty="0">
                <a:solidFill>
                  <a:schemeClr val="bg1"/>
                </a:solidFill>
                <a:latin typeface="Arial" panose="020B0604020202020204" pitchFamily="34" charset="0"/>
                <a:cs typeface="Arial" panose="020B0604020202020204" pitchFamily="34" charset="0"/>
              </a:rPr>
              <a:t> treten</a:t>
            </a:r>
            <a:endParaRPr lang="de-AT" sz="2400" dirty="0">
              <a:solidFill>
                <a:schemeClr val="bg1"/>
              </a:solidFill>
              <a:latin typeface="Arial" panose="020B0604020202020204" pitchFamily="34" charset="0"/>
              <a:cs typeface="Arial" panose="020B0604020202020204" pitchFamily="34" charset="0"/>
            </a:endParaRPr>
          </a:p>
        </p:txBody>
      </p:sp>
      <p:sp>
        <p:nvSpPr>
          <p:cNvPr id="37" name="Answer B Foreground">
            <a:extLst>
              <a:ext uri="{FF2B5EF4-FFF2-40B4-BE49-F238E27FC236}">
                <a16:creationId xmlns:a16="http://schemas.microsoft.com/office/drawing/2014/main" id="{490DF4C1-378D-4439-8996-0A1FBCF7335A}"/>
              </a:ext>
            </a:extLst>
          </p:cNvPr>
          <p:cNvSpPr/>
          <p:nvPr/>
        </p:nvSpPr>
        <p:spPr>
          <a:xfrm>
            <a:off x="6289112" y="4169735"/>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nvGrpSpPr>
          <p:cNvPr id="4" name="Answer A">
            <a:extLst>
              <a:ext uri="{FF2B5EF4-FFF2-40B4-BE49-F238E27FC236}">
                <a16:creationId xmlns:a16="http://schemas.microsoft.com/office/drawing/2014/main" id="{462FB440-3802-4640-95E5-7E769F1888EB}"/>
              </a:ext>
            </a:extLst>
          </p:cNvPr>
          <p:cNvGrpSpPr/>
          <p:nvPr/>
        </p:nvGrpSpPr>
        <p:grpSpPr>
          <a:xfrm>
            <a:off x="1452892" y="4178681"/>
            <a:ext cx="4524162" cy="929685"/>
            <a:chOff x="1452892" y="4172004"/>
            <a:chExt cx="4524162" cy="929685"/>
          </a:xfrm>
        </p:grpSpPr>
        <p:sp>
          <p:nvSpPr>
            <p:cNvPr id="20" name="Background">
              <a:extLst>
                <a:ext uri="{FF2B5EF4-FFF2-40B4-BE49-F238E27FC236}">
                  <a16:creationId xmlns:a16="http://schemas.microsoft.com/office/drawing/2014/main" id="{60B15F66-6CF0-4909-A072-4B9CA4CA08D0}"/>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3" name="A">
              <a:extLst>
                <a:ext uri="{FF2B5EF4-FFF2-40B4-BE49-F238E27FC236}">
                  <a16:creationId xmlns:a16="http://schemas.microsoft.com/office/drawing/2014/main" id="{AF0BF5BB-760B-4D01-AAEE-BEDC070EF526}"/>
                </a:ext>
              </a:extLst>
            </p:cNvPr>
            <p:cNvSpPr txBox="1"/>
            <p:nvPr/>
          </p:nvSpPr>
          <p:spPr>
            <a:xfrm>
              <a:off x="1717288" y="4381083"/>
              <a:ext cx="446049" cy="523220"/>
            </a:xfrm>
            <a:prstGeom prst="rect">
              <a:avLst/>
            </a:prstGeom>
            <a:noFill/>
          </p:spPr>
          <p:txBody>
            <a:bodyPr wrap="square" rtlCol="0">
              <a:spAutoFit/>
            </a:bodyPr>
            <a:lstStyle/>
            <a:p>
              <a:r>
                <a:rPr lang="de-AT" sz="2800" b="1" dirty="0">
                  <a:solidFill>
                    <a:srgbClr val="FFC000"/>
                  </a:solidFill>
                  <a:latin typeface="Abadi Extra Light" panose="020B0204020104020204" pitchFamily="34" charset="0"/>
                </a:rPr>
                <a:t>A:</a:t>
              </a:r>
            </a:p>
          </p:txBody>
        </p:sp>
        <p:sp>
          <p:nvSpPr>
            <p:cNvPr id="38" name="#sl-pollanswer(0)">
              <a:extLst>
                <a:ext uri="{FF2B5EF4-FFF2-40B4-BE49-F238E27FC236}">
                  <a16:creationId xmlns:a16="http://schemas.microsoft.com/office/drawing/2014/main" id="{16388FA3-C0D9-410C-BAE2-A6485A7F9BED}"/>
                </a:ext>
              </a:extLst>
            </p:cNvPr>
            <p:cNvSpPr txBox="1"/>
            <p:nvPr/>
          </p:nvSpPr>
          <p:spPr>
            <a:xfrm>
              <a:off x="2163338" y="4185359"/>
              <a:ext cx="3378818" cy="916330"/>
            </a:xfrm>
            <a:prstGeom prst="rect">
              <a:avLst/>
            </a:prstGeom>
            <a:noFill/>
          </p:spPr>
          <p:txBody>
            <a:bodyPr wrap="square" rtlCol="0" anchor="ctr" anchorCtr="0">
              <a:normAutofit/>
            </a:bodyPr>
            <a:lstStyle/>
            <a:p>
              <a:r>
                <a:rPr lang="de-DE" sz="2400" dirty="0">
                  <a:solidFill>
                    <a:schemeClr val="bg1"/>
                  </a:solidFill>
                  <a:latin typeface="Arial" panose="020B0604020202020204" pitchFamily="34" charset="0"/>
                  <a:cs typeface="Arial" panose="020B0604020202020204" pitchFamily="34" charset="0"/>
                </a:rPr>
                <a:t>Auf Herz und Nieren prüfen</a:t>
              </a:r>
              <a:endParaRPr lang="de-AT" sz="2400" dirty="0">
                <a:solidFill>
                  <a:schemeClr val="bg1"/>
                </a:solidFill>
                <a:latin typeface="Arial" panose="020B0604020202020204" pitchFamily="34" charset="0"/>
                <a:cs typeface="Arial" panose="020B0604020202020204" pitchFamily="34" charset="0"/>
              </a:endParaRPr>
            </a:p>
          </p:txBody>
        </p:sp>
      </p:grpSp>
      <p:grpSp>
        <p:nvGrpSpPr>
          <p:cNvPr id="14" name="Question">
            <a:extLst>
              <a:ext uri="{FF2B5EF4-FFF2-40B4-BE49-F238E27FC236}">
                <a16:creationId xmlns:a16="http://schemas.microsoft.com/office/drawing/2014/main" id="{C06F0B4B-66C1-4499-A17E-4B1853F266A4}"/>
              </a:ext>
            </a:extLst>
          </p:cNvPr>
          <p:cNvGrpSpPr/>
          <p:nvPr/>
        </p:nvGrpSpPr>
        <p:grpSpPr>
          <a:xfrm>
            <a:off x="0" y="2860778"/>
            <a:ext cx="12192000" cy="1136407"/>
            <a:chOff x="0" y="2860778"/>
            <a:chExt cx="12192000" cy="1136407"/>
          </a:xfrm>
        </p:grpSpPr>
        <p:cxnSp>
          <p:nvCxnSpPr>
            <p:cNvPr id="26" name="Line">
              <a:extLst>
                <a:ext uri="{FF2B5EF4-FFF2-40B4-BE49-F238E27FC236}">
                  <a16:creationId xmlns:a16="http://schemas.microsoft.com/office/drawing/2014/main" id="{D9A9127F-6A62-4E1D-BA5E-8DF80971DDEE}"/>
                </a:ext>
              </a:extLst>
            </p:cNvPr>
            <p:cNvCxnSpPr>
              <a:cxnSpLocks/>
            </p:cNvCxnSpPr>
            <p:nvPr/>
          </p:nvCxnSpPr>
          <p:spPr>
            <a:xfrm flipV="1">
              <a:off x="0" y="3429000"/>
              <a:ext cx="12192000" cy="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Background">
              <a:extLst>
                <a:ext uri="{FF2B5EF4-FFF2-40B4-BE49-F238E27FC236}">
                  <a16:creationId xmlns:a16="http://schemas.microsoft.com/office/drawing/2014/main" id="{72609FCE-9B2B-431D-A22F-C9C6C2B3DE82}"/>
                </a:ext>
              </a:extLst>
            </p:cNvPr>
            <p:cNvSpPr/>
            <p:nvPr/>
          </p:nvSpPr>
          <p:spPr>
            <a:xfrm>
              <a:off x="1452892" y="2860778"/>
              <a:ext cx="9342799" cy="1136407"/>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473"/>
                <a:gd name="connsiteY0" fmla="*/ 4868 h 9998"/>
                <a:gd name="connsiteX1" fmla="*/ 999 w 9473"/>
                <a:gd name="connsiteY1" fmla="*/ 1 h 9998"/>
                <a:gd name="connsiteX2" fmla="*/ 8015 w 9473"/>
                <a:gd name="connsiteY2" fmla="*/ 1 h 9998"/>
                <a:gd name="connsiteX3" fmla="*/ 9473 w 9473"/>
                <a:gd name="connsiteY3" fmla="*/ 5286 h 9998"/>
                <a:gd name="connsiteX4" fmla="*/ 7996 w 9473"/>
                <a:gd name="connsiteY4" fmla="*/ 9941 h 9998"/>
                <a:gd name="connsiteX5" fmla="*/ 999 w 9473"/>
                <a:gd name="connsiteY5" fmla="*/ 9986 h 9998"/>
                <a:gd name="connsiteX6" fmla="*/ 0 w 9473"/>
                <a:gd name="connsiteY6" fmla="*/ 4868 h 9998"/>
                <a:gd name="connsiteX0" fmla="*/ 0 w 10000"/>
                <a:gd name="connsiteY0" fmla="*/ 4869 h 10000"/>
                <a:gd name="connsiteX1" fmla="*/ 1055 w 10000"/>
                <a:gd name="connsiteY1" fmla="*/ 1 h 10000"/>
                <a:gd name="connsiteX2" fmla="*/ 8461 w 10000"/>
                <a:gd name="connsiteY2" fmla="*/ 1 h 10000"/>
                <a:gd name="connsiteX3" fmla="*/ 10000 w 10000"/>
                <a:gd name="connsiteY3" fmla="*/ 5287 h 10000"/>
                <a:gd name="connsiteX4" fmla="*/ 8441 w 10000"/>
                <a:gd name="connsiteY4" fmla="*/ 9943 h 10000"/>
                <a:gd name="connsiteX5" fmla="*/ 1055 w 10000"/>
                <a:gd name="connsiteY5" fmla="*/ 9988 h 10000"/>
                <a:gd name="connsiteX6" fmla="*/ 0 w 10000"/>
                <a:gd name="connsiteY6" fmla="*/ 4869 h 10000"/>
                <a:gd name="connsiteX0" fmla="*/ 0 w 10000"/>
                <a:gd name="connsiteY0" fmla="*/ 4869 h 10022"/>
                <a:gd name="connsiteX1" fmla="*/ 1055 w 10000"/>
                <a:gd name="connsiteY1" fmla="*/ 1 h 10022"/>
                <a:gd name="connsiteX2" fmla="*/ 8461 w 10000"/>
                <a:gd name="connsiteY2" fmla="*/ 1 h 10022"/>
                <a:gd name="connsiteX3" fmla="*/ 10000 w 10000"/>
                <a:gd name="connsiteY3" fmla="*/ 5287 h 10022"/>
                <a:gd name="connsiteX4" fmla="*/ 8441 w 10000"/>
                <a:gd name="connsiteY4" fmla="*/ 9943 h 10022"/>
                <a:gd name="connsiteX5" fmla="*/ 1055 w 10000"/>
                <a:gd name="connsiteY5" fmla="*/ 9988 h 10022"/>
                <a:gd name="connsiteX6" fmla="*/ 0 w 10000"/>
                <a:gd name="connsiteY6" fmla="*/ 4869 h 10022"/>
                <a:gd name="connsiteX0" fmla="*/ 0 w 10000"/>
                <a:gd name="connsiteY0" fmla="*/ 4869 h 10016"/>
                <a:gd name="connsiteX1" fmla="*/ 1055 w 10000"/>
                <a:gd name="connsiteY1" fmla="*/ 1 h 10016"/>
                <a:gd name="connsiteX2" fmla="*/ 8461 w 10000"/>
                <a:gd name="connsiteY2" fmla="*/ 1 h 10016"/>
                <a:gd name="connsiteX3" fmla="*/ 10000 w 10000"/>
                <a:gd name="connsiteY3" fmla="*/ 5287 h 10016"/>
                <a:gd name="connsiteX4" fmla="*/ 8441 w 10000"/>
                <a:gd name="connsiteY4" fmla="*/ 9943 h 10016"/>
                <a:gd name="connsiteX5" fmla="*/ 1055 w 10000"/>
                <a:gd name="connsiteY5" fmla="*/ 9988 h 10016"/>
                <a:gd name="connsiteX6" fmla="*/ 0 w 10000"/>
                <a:gd name="connsiteY6" fmla="*/ 4869 h 10016"/>
                <a:gd name="connsiteX0" fmla="*/ 0 w 9362"/>
                <a:gd name="connsiteY0" fmla="*/ 4869 h 10016"/>
                <a:gd name="connsiteX1" fmla="*/ 1055 w 9362"/>
                <a:gd name="connsiteY1" fmla="*/ 1 h 10016"/>
                <a:gd name="connsiteX2" fmla="*/ 8461 w 9362"/>
                <a:gd name="connsiteY2" fmla="*/ 1 h 10016"/>
                <a:gd name="connsiteX3" fmla="*/ 9362 w 9362"/>
                <a:gd name="connsiteY3" fmla="*/ 5454 h 10016"/>
                <a:gd name="connsiteX4" fmla="*/ 8441 w 9362"/>
                <a:gd name="connsiteY4" fmla="*/ 9943 h 10016"/>
                <a:gd name="connsiteX5" fmla="*/ 1055 w 9362"/>
                <a:gd name="connsiteY5" fmla="*/ 9988 h 10016"/>
                <a:gd name="connsiteX6" fmla="*/ 0 w 9362"/>
                <a:gd name="connsiteY6" fmla="*/ 4869 h 10016"/>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445 h 10000"/>
                <a:gd name="connsiteX4" fmla="*/ 9016 w 10087"/>
                <a:gd name="connsiteY4" fmla="*/ 9927 h 10000"/>
                <a:gd name="connsiteX5" fmla="*/ 1127 w 10087"/>
                <a:gd name="connsiteY5" fmla="*/ 9972 h 10000"/>
                <a:gd name="connsiteX6" fmla="*/ 0 w 10087"/>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445 h 10000"/>
                <a:gd name="connsiteX4" fmla="*/ 9016 w 10087"/>
                <a:gd name="connsiteY4" fmla="*/ 9927 h 10000"/>
                <a:gd name="connsiteX5" fmla="*/ 1127 w 10087"/>
                <a:gd name="connsiteY5" fmla="*/ 9972 h 10000"/>
                <a:gd name="connsiteX6" fmla="*/ 0 w 10087"/>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445 h 10000"/>
                <a:gd name="connsiteX4" fmla="*/ 9016 w 10087"/>
                <a:gd name="connsiteY4" fmla="*/ 9927 h 10000"/>
                <a:gd name="connsiteX5" fmla="*/ 1127 w 10087"/>
                <a:gd name="connsiteY5" fmla="*/ 9972 h 10000"/>
                <a:gd name="connsiteX6" fmla="*/ 0 w 10087"/>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362 h 10000"/>
                <a:gd name="connsiteX4" fmla="*/ 9016 w 10087"/>
                <a:gd name="connsiteY4" fmla="*/ 9927 h 10000"/>
                <a:gd name="connsiteX5" fmla="*/ 1127 w 10087"/>
                <a:gd name="connsiteY5" fmla="*/ 9972 h 10000"/>
                <a:gd name="connsiteX6" fmla="*/ 0 w 10087"/>
                <a:gd name="connsiteY6" fmla="*/ 4861 h 10000"/>
                <a:gd name="connsiteX0" fmla="*/ 0 w 10083"/>
                <a:gd name="connsiteY0" fmla="*/ 4861 h 10000"/>
                <a:gd name="connsiteX1" fmla="*/ 1127 w 10083"/>
                <a:gd name="connsiteY1" fmla="*/ 1 h 10000"/>
                <a:gd name="connsiteX2" fmla="*/ 9038 w 10083"/>
                <a:gd name="connsiteY2" fmla="*/ 1 h 10000"/>
                <a:gd name="connsiteX3" fmla="*/ 10083 w 10083"/>
                <a:gd name="connsiteY3" fmla="*/ 5039 h 10000"/>
                <a:gd name="connsiteX4" fmla="*/ 9016 w 10083"/>
                <a:gd name="connsiteY4" fmla="*/ 9927 h 10000"/>
                <a:gd name="connsiteX5" fmla="*/ 1127 w 10083"/>
                <a:gd name="connsiteY5" fmla="*/ 9972 h 10000"/>
                <a:gd name="connsiteX6" fmla="*/ 0 w 10083"/>
                <a:gd name="connsiteY6" fmla="*/ 4861 h 10000"/>
                <a:gd name="connsiteX0" fmla="*/ 0 w 10072"/>
                <a:gd name="connsiteY0" fmla="*/ 5076 h 10004"/>
                <a:gd name="connsiteX1" fmla="*/ 1116 w 10072"/>
                <a:gd name="connsiteY1" fmla="*/ 1 h 10004"/>
                <a:gd name="connsiteX2" fmla="*/ 9027 w 10072"/>
                <a:gd name="connsiteY2" fmla="*/ 1 h 10004"/>
                <a:gd name="connsiteX3" fmla="*/ 10072 w 10072"/>
                <a:gd name="connsiteY3" fmla="*/ 5039 h 10004"/>
                <a:gd name="connsiteX4" fmla="*/ 9005 w 10072"/>
                <a:gd name="connsiteY4" fmla="*/ 9927 h 10004"/>
                <a:gd name="connsiteX5" fmla="*/ 1116 w 10072"/>
                <a:gd name="connsiteY5" fmla="*/ 9972 h 10004"/>
                <a:gd name="connsiteX6" fmla="*/ 0 w 10072"/>
                <a:gd name="connsiteY6" fmla="*/ 5076 h 10004"/>
                <a:gd name="connsiteX0" fmla="*/ 0 w 10083"/>
                <a:gd name="connsiteY0" fmla="*/ 5004 h 10003"/>
                <a:gd name="connsiteX1" fmla="*/ 1127 w 10083"/>
                <a:gd name="connsiteY1" fmla="*/ 1 h 10003"/>
                <a:gd name="connsiteX2" fmla="*/ 9038 w 10083"/>
                <a:gd name="connsiteY2" fmla="*/ 1 h 10003"/>
                <a:gd name="connsiteX3" fmla="*/ 10083 w 10083"/>
                <a:gd name="connsiteY3" fmla="*/ 5039 h 10003"/>
                <a:gd name="connsiteX4" fmla="*/ 9016 w 10083"/>
                <a:gd name="connsiteY4" fmla="*/ 9927 h 10003"/>
                <a:gd name="connsiteX5" fmla="*/ 1127 w 10083"/>
                <a:gd name="connsiteY5" fmla="*/ 9972 h 10003"/>
                <a:gd name="connsiteX6" fmla="*/ 0 w 10083"/>
                <a:gd name="connsiteY6" fmla="*/ 5004 h 10003"/>
                <a:gd name="connsiteX0" fmla="*/ 0 w 10003"/>
                <a:gd name="connsiteY0" fmla="*/ 5281 h 10009"/>
                <a:gd name="connsiteX1" fmla="*/ 1047 w 10003"/>
                <a:gd name="connsiteY1" fmla="*/ 1 h 10009"/>
                <a:gd name="connsiteX2" fmla="*/ 8958 w 10003"/>
                <a:gd name="connsiteY2" fmla="*/ 1 h 10009"/>
                <a:gd name="connsiteX3" fmla="*/ 10003 w 10003"/>
                <a:gd name="connsiteY3" fmla="*/ 5039 h 10009"/>
                <a:gd name="connsiteX4" fmla="*/ 8936 w 10003"/>
                <a:gd name="connsiteY4" fmla="*/ 9927 h 10009"/>
                <a:gd name="connsiteX5" fmla="*/ 1047 w 10003"/>
                <a:gd name="connsiteY5" fmla="*/ 9972 h 10009"/>
                <a:gd name="connsiteX6" fmla="*/ 0 w 10003"/>
                <a:gd name="connsiteY6" fmla="*/ 5281 h 10009"/>
                <a:gd name="connsiteX0" fmla="*/ 0 w 10003"/>
                <a:gd name="connsiteY0" fmla="*/ 5142 h 10006"/>
                <a:gd name="connsiteX1" fmla="*/ 1047 w 10003"/>
                <a:gd name="connsiteY1" fmla="*/ 1 h 10006"/>
                <a:gd name="connsiteX2" fmla="*/ 8958 w 10003"/>
                <a:gd name="connsiteY2" fmla="*/ 1 h 10006"/>
                <a:gd name="connsiteX3" fmla="*/ 10003 w 10003"/>
                <a:gd name="connsiteY3" fmla="*/ 5039 h 10006"/>
                <a:gd name="connsiteX4" fmla="*/ 8936 w 10003"/>
                <a:gd name="connsiteY4" fmla="*/ 9927 h 10006"/>
                <a:gd name="connsiteX5" fmla="*/ 1047 w 10003"/>
                <a:gd name="connsiteY5" fmla="*/ 9972 h 10006"/>
                <a:gd name="connsiteX6" fmla="*/ 0 w 10003"/>
                <a:gd name="connsiteY6" fmla="*/ 5142 h 10006"/>
                <a:gd name="connsiteX0" fmla="*/ 0 w 10000"/>
                <a:gd name="connsiteY0" fmla="*/ 4893 h 10001"/>
                <a:gd name="connsiteX1" fmla="*/ 1044 w 10000"/>
                <a:gd name="connsiteY1" fmla="*/ 1 h 10001"/>
                <a:gd name="connsiteX2" fmla="*/ 8955 w 10000"/>
                <a:gd name="connsiteY2" fmla="*/ 1 h 10001"/>
                <a:gd name="connsiteX3" fmla="*/ 10000 w 10000"/>
                <a:gd name="connsiteY3" fmla="*/ 5039 h 10001"/>
                <a:gd name="connsiteX4" fmla="*/ 8933 w 10000"/>
                <a:gd name="connsiteY4" fmla="*/ 9927 h 10001"/>
                <a:gd name="connsiteX5" fmla="*/ 1044 w 10000"/>
                <a:gd name="connsiteY5" fmla="*/ 9972 h 10001"/>
                <a:gd name="connsiteX6" fmla="*/ 0 w 10000"/>
                <a:gd name="connsiteY6" fmla="*/ 4893 h 10001"/>
                <a:gd name="connsiteX0" fmla="*/ 0 w 10000"/>
                <a:gd name="connsiteY0" fmla="*/ 5018 h 10003"/>
                <a:gd name="connsiteX1" fmla="*/ 1044 w 10000"/>
                <a:gd name="connsiteY1" fmla="*/ 1 h 10003"/>
                <a:gd name="connsiteX2" fmla="*/ 8955 w 10000"/>
                <a:gd name="connsiteY2" fmla="*/ 1 h 10003"/>
                <a:gd name="connsiteX3" fmla="*/ 10000 w 10000"/>
                <a:gd name="connsiteY3" fmla="*/ 5039 h 10003"/>
                <a:gd name="connsiteX4" fmla="*/ 8933 w 10000"/>
                <a:gd name="connsiteY4" fmla="*/ 9927 h 10003"/>
                <a:gd name="connsiteX5" fmla="*/ 1044 w 10000"/>
                <a:gd name="connsiteY5" fmla="*/ 9972 h 10003"/>
                <a:gd name="connsiteX6" fmla="*/ 0 w 10000"/>
                <a:gd name="connsiteY6" fmla="*/ 5018 h 10003"/>
                <a:gd name="connsiteX0" fmla="*/ 0 w 10006"/>
                <a:gd name="connsiteY0" fmla="*/ 5045 h 10004"/>
                <a:gd name="connsiteX1" fmla="*/ 1050 w 10006"/>
                <a:gd name="connsiteY1" fmla="*/ 1 h 10004"/>
                <a:gd name="connsiteX2" fmla="*/ 8961 w 10006"/>
                <a:gd name="connsiteY2" fmla="*/ 1 h 10004"/>
                <a:gd name="connsiteX3" fmla="*/ 10006 w 10006"/>
                <a:gd name="connsiteY3" fmla="*/ 5039 h 10004"/>
                <a:gd name="connsiteX4" fmla="*/ 8939 w 10006"/>
                <a:gd name="connsiteY4" fmla="*/ 9927 h 10004"/>
                <a:gd name="connsiteX5" fmla="*/ 1050 w 10006"/>
                <a:gd name="connsiteY5" fmla="*/ 9972 h 10004"/>
                <a:gd name="connsiteX6" fmla="*/ 0 w 10006"/>
                <a:gd name="connsiteY6" fmla="*/ 5045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6" h="10004">
                  <a:moveTo>
                    <a:pt x="0" y="5045"/>
                  </a:moveTo>
                  <a:cubicBezTo>
                    <a:pt x="513" y="1631"/>
                    <a:pt x="122" y="86"/>
                    <a:pt x="1050" y="1"/>
                  </a:cubicBezTo>
                  <a:lnTo>
                    <a:pt x="8961" y="1"/>
                  </a:lnTo>
                  <a:cubicBezTo>
                    <a:pt x="9990" y="-16"/>
                    <a:pt x="9537" y="540"/>
                    <a:pt x="10006" y="5039"/>
                  </a:cubicBezTo>
                  <a:cubicBezTo>
                    <a:pt x="9608" y="9039"/>
                    <a:pt x="9872" y="10038"/>
                    <a:pt x="8939" y="9927"/>
                  </a:cubicBezTo>
                  <a:lnTo>
                    <a:pt x="1050" y="9972"/>
                  </a:lnTo>
                  <a:cubicBezTo>
                    <a:pt x="110" y="10230"/>
                    <a:pt x="521" y="8962"/>
                    <a:pt x="0" y="5045"/>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baseline="-25000"/>
            </a:p>
          </p:txBody>
        </p:sp>
        <p:sp>
          <p:nvSpPr>
            <p:cNvPr id="47" name="#sl-pollquestion()">
              <a:extLst>
                <a:ext uri="{FF2B5EF4-FFF2-40B4-BE49-F238E27FC236}">
                  <a16:creationId xmlns:a16="http://schemas.microsoft.com/office/drawing/2014/main" id="{0B3C0AB6-E99F-4DFB-8A1B-814704AA4FC9}"/>
                </a:ext>
              </a:extLst>
            </p:cNvPr>
            <p:cNvSpPr txBox="1"/>
            <p:nvPr/>
          </p:nvSpPr>
          <p:spPr>
            <a:xfrm>
              <a:off x="1717288" y="2964701"/>
              <a:ext cx="8839255" cy="932341"/>
            </a:xfrm>
            <a:prstGeom prst="rect">
              <a:avLst/>
            </a:prstGeom>
            <a:noFill/>
          </p:spPr>
          <p:txBody>
            <a:bodyPr wrap="square" rtlCol="0" anchor="ctr" anchorCtr="0">
              <a:normAutofit/>
            </a:bodyPr>
            <a:lstStyle/>
            <a:p>
              <a:pPr algn="ctr"/>
              <a:r>
                <a:rPr lang="en-US" sz="2400" dirty="0" err="1">
                  <a:solidFill>
                    <a:schemeClr val="bg1"/>
                  </a:solidFill>
                  <a:latin typeface="Arial" panose="020B0604020202020204" pitchFamily="34" charset="0"/>
                  <a:cs typeface="Arial" panose="020B0604020202020204" pitchFamily="34" charset="0"/>
                </a:rPr>
                <a:t>Welche</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Redewendung</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stammt</a:t>
              </a:r>
              <a:r>
                <a:rPr lang="en-US" sz="2400" dirty="0">
                  <a:solidFill>
                    <a:schemeClr val="bg1"/>
                  </a:solidFill>
                  <a:latin typeface="Arial" panose="020B0604020202020204" pitchFamily="34" charset="0"/>
                  <a:cs typeface="Arial" panose="020B0604020202020204" pitchFamily="34" charset="0"/>
                </a:rPr>
                <a:t> </a:t>
              </a:r>
              <a:r>
                <a:rPr lang="en-US" sz="2400" u="sng" dirty="0" err="1">
                  <a:solidFill>
                    <a:schemeClr val="bg1"/>
                  </a:solidFill>
                  <a:latin typeface="Arial" panose="020B0604020202020204" pitchFamily="34" charset="0"/>
                  <a:cs typeface="Arial" panose="020B0604020202020204" pitchFamily="34" charset="0"/>
                </a:rPr>
                <a:t>nicht</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aus</a:t>
              </a:r>
              <a:r>
                <a:rPr lang="en-US" sz="2400" dirty="0">
                  <a:solidFill>
                    <a:schemeClr val="bg1"/>
                  </a:solidFill>
                  <a:latin typeface="Arial" panose="020B0604020202020204" pitchFamily="34" charset="0"/>
                  <a:cs typeface="Arial" panose="020B0604020202020204" pitchFamily="34" charset="0"/>
                </a:rPr>
                <a:t> der </a:t>
              </a:r>
              <a:r>
                <a:rPr lang="en-US" sz="2400" dirty="0" err="1">
                  <a:solidFill>
                    <a:schemeClr val="bg1"/>
                  </a:solidFill>
                  <a:latin typeface="Arial" panose="020B0604020202020204" pitchFamily="34" charset="0"/>
                  <a:cs typeface="Arial" panose="020B0604020202020204" pitchFamily="34" charset="0"/>
                </a:rPr>
                <a:t>Bibel</a:t>
              </a:r>
              <a:r>
                <a:rPr lang="en-US" sz="2400" dirty="0">
                  <a:solidFill>
                    <a:schemeClr val="bg1"/>
                  </a:solidFill>
                  <a:latin typeface="Arial" panose="020B0604020202020204" pitchFamily="34" charset="0"/>
                  <a:cs typeface="Arial" panose="020B0604020202020204" pitchFamily="34" charset="0"/>
                </a:rPr>
                <a:t>?</a:t>
              </a:r>
            </a:p>
          </p:txBody>
        </p:sp>
      </p:grpSp>
      <p:grpSp>
        <p:nvGrpSpPr>
          <p:cNvPr id="12" name="Current Money Value">
            <a:extLst>
              <a:ext uri="{FF2B5EF4-FFF2-40B4-BE49-F238E27FC236}">
                <a16:creationId xmlns:a16="http://schemas.microsoft.com/office/drawing/2014/main" id="{F69BB7A5-CF27-44D2-A964-DF2E78088389}"/>
              </a:ext>
            </a:extLst>
          </p:cNvPr>
          <p:cNvGrpSpPr/>
          <p:nvPr/>
        </p:nvGrpSpPr>
        <p:grpSpPr>
          <a:xfrm>
            <a:off x="8618368" y="2322355"/>
            <a:ext cx="3573630" cy="347151"/>
            <a:chOff x="8618369" y="2322355"/>
            <a:chExt cx="3555791" cy="347151"/>
          </a:xfrm>
        </p:grpSpPr>
        <p:cxnSp>
          <p:nvCxnSpPr>
            <p:cNvPr id="49" name="Line">
              <a:extLst>
                <a:ext uri="{FF2B5EF4-FFF2-40B4-BE49-F238E27FC236}">
                  <a16:creationId xmlns:a16="http://schemas.microsoft.com/office/drawing/2014/main" id="{8E8A5C75-CFCA-4176-8EB0-4EB34F162D99}"/>
                </a:ext>
              </a:extLst>
            </p:cNvPr>
            <p:cNvCxnSpPr>
              <a:cxnSpLocks/>
              <a:stCxn id="48" idx="3"/>
            </p:cNvCxnSpPr>
            <p:nvPr/>
          </p:nvCxnSpPr>
          <p:spPr>
            <a:xfrm>
              <a:off x="10595809" y="2501848"/>
              <a:ext cx="157835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Background">
              <a:extLst>
                <a:ext uri="{FF2B5EF4-FFF2-40B4-BE49-F238E27FC236}">
                  <a16:creationId xmlns:a16="http://schemas.microsoft.com/office/drawing/2014/main" id="{12A54628-84A9-44CB-A81D-4C642051B35E}"/>
                </a:ext>
              </a:extLst>
            </p:cNvPr>
            <p:cNvSpPr/>
            <p:nvPr/>
          </p:nvSpPr>
          <p:spPr>
            <a:xfrm>
              <a:off x="8618369" y="2322355"/>
              <a:ext cx="1977440" cy="347151"/>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7" name="Text">
              <a:extLst>
                <a:ext uri="{FF2B5EF4-FFF2-40B4-BE49-F238E27FC236}">
                  <a16:creationId xmlns:a16="http://schemas.microsoft.com/office/drawing/2014/main" id="{DBB8417C-BFDC-4C68-A750-8B0478B37A21}"/>
                </a:ext>
              </a:extLst>
            </p:cNvPr>
            <p:cNvSpPr txBox="1"/>
            <p:nvPr/>
          </p:nvSpPr>
          <p:spPr>
            <a:xfrm>
              <a:off x="8793584" y="2338239"/>
              <a:ext cx="1642634" cy="307777"/>
            </a:xfrm>
            <a:prstGeom prst="rect">
              <a:avLst/>
            </a:prstGeom>
            <a:noFill/>
          </p:spPr>
          <p:txBody>
            <a:bodyPr wrap="square" lIns="0" tIns="0" rIns="0" bIns="0" rtlCol="0" anchor="ctr" anchorCtr="0">
              <a:normAutofit/>
            </a:bodyPr>
            <a:lstStyle/>
            <a:p>
              <a:pPr algn="ctr"/>
              <a:r>
                <a:rPr lang="de-DE" sz="2000" b="1" dirty="0">
                  <a:solidFill>
                    <a:schemeClr val="bg1"/>
                  </a:solidFill>
                  <a:latin typeface="Avenir Next LT Pro" panose="020B0504020202020204" pitchFamily="34" charset="0"/>
                  <a:cs typeface="Arial" panose="020B0604020202020204" pitchFamily="34" charset="0"/>
                </a:rPr>
                <a:t>Lektorin</a:t>
              </a:r>
              <a:endParaRPr lang="en-US" sz="2000" b="1" dirty="0">
                <a:solidFill>
                  <a:schemeClr val="bg1"/>
                </a:solidFill>
                <a:latin typeface="Avenir Next LT Pro" panose="020B0504020202020204" pitchFamily="34" charset="0"/>
                <a:cs typeface="Arial" panose="020B0604020202020204" pitchFamily="34" charset="0"/>
              </a:endParaRPr>
            </a:p>
          </p:txBody>
        </p:sp>
      </p:grpSp>
      <p:pic>
        <p:nvPicPr>
          <p:cNvPr id="56" name="background music">
            <a:hlinkClick r:id="" action="ppaction://media"/>
            <a:extLst>
              <a:ext uri="{FF2B5EF4-FFF2-40B4-BE49-F238E27FC236}">
                <a16:creationId xmlns:a16="http://schemas.microsoft.com/office/drawing/2014/main" id="{AE147EA1-A7B8-472A-9D67-543DB82C2846}"/>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450975" y="291865"/>
            <a:ext cx="609600" cy="609600"/>
          </a:xfrm>
          <a:prstGeom prst="rect">
            <a:avLst/>
          </a:prstGeom>
        </p:spPr>
      </p:pic>
      <p:pic>
        <p:nvPicPr>
          <p:cNvPr id="2" name="start sound">
            <a:hlinkClick r:id="" action="ppaction://media"/>
            <a:extLst>
              <a:ext uri="{FF2B5EF4-FFF2-40B4-BE49-F238E27FC236}">
                <a16:creationId xmlns:a16="http://schemas.microsoft.com/office/drawing/2014/main" id="{72A2DC58-E96C-4A38-9A9A-8BF659400E00}"/>
              </a:ext>
            </a:extLst>
          </p:cNvPr>
          <p:cNvPicPr>
            <a:picLocks noChangeAspect="1"/>
          </p:cNvPicPr>
          <p:nvPr>
            <a:audioFile r:link="rId4"/>
            <p:extLst>
              <p:ext uri="{DAA4B4D4-6D71-4841-9C94-3DE7FCFB9230}">
                <p14:media xmlns:p14="http://schemas.microsoft.com/office/powerpoint/2010/main" r:embed="rId5">
                  <p14:trim end="6694.1882"/>
                  <p14:fade out="750"/>
                </p14:media>
              </p:ext>
            </p:extLst>
          </p:nvPr>
        </p:nvPicPr>
        <p:blipFill>
          <a:blip r:embed="rId12"/>
          <a:stretch>
            <a:fillRect/>
          </a:stretch>
        </p:blipFill>
        <p:spPr>
          <a:xfrm>
            <a:off x="1348685" y="291865"/>
            <a:ext cx="609600" cy="609600"/>
          </a:xfrm>
          <a:prstGeom prst="rect">
            <a:avLst/>
          </a:prstGeom>
        </p:spPr>
      </p:pic>
      <p:pic>
        <p:nvPicPr>
          <p:cNvPr id="3" name="final answer">
            <a:hlinkClick r:id="" action="ppaction://media"/>
            <a:extLst>
              <a:ext uri="{FF2B5EF4-FFF2-40B4-BE49-F238E27FC236}">
                <a16:creationId xmlns:a16="http://schemas.microsoft.com/office/drawing/2014/main" id="{AA2899EE-0BB1-491D-B054-EA144919A739}"/>
              </a:ext>
            </a:extLst>
          </p:cNvPr>
          <p:cNvPicPr>
            <a:picLocks noChangeAspect="1"/>
          </p:cNvPicPr>
          <p:nvPr>
            <a:audioFile r:link="rId7"/>
            <p:extLst>
              <p:ext uri="{DAA4B4D4-6D71-4841-9C94-3DE7FCFB9230}">
                <p14:media xmlns:p14="http://schemas.microsoft.com/office/powerpoint/2010/main" r:embed="rId6"/>
              </p:ext>
            </p:extLst>
          </p:nvPr>
        </p:nvPicPr>
        <p:blipFill>
          <a:blip r:embed="rId12"/>
          <a:stretch>
            <a:fillRect/>
          </a:stretch>
        </p:blipFill>
        <p:spPr>
          <a:xfrm>
            <a:off x="9461500" y="1309688"/>
            <a:ext cx="304800" cy="304800"/>
          </a:xfrm>
          <a:prstGeom prst="rect">
            <a:avLst/>
          </a:prstGeom>
        </p:spPr>
      </p:pic>
      <p:pic>
        <p:nvPicPr>
          <p:cNvPr id="36" name="Grafik 35">
            <a:extLst>
              <a:ext uri="{FF2B5EF4-FFF2-40B4-BE49-F238E27FC236}">
                <a16:creationId xmlns:a16="http://schemas.microsoft.com/office/drawing/2014/main" id="{F0BD932B-EDC4-4017-8550-7B551754A43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86363" y="192276"/>
            <a:ext cx="2325017" cy="2325017"/>
          </a:xfrm>
          <a:prstGeom prst="rect">
            <a:avLst/>
          </a:prstGeom>
        </p:spPr>
      </p:pic>
    </p:spTree>
    <p:custDataLst>
      <p:tags r:id="rId1"/>
    </p:custDataLst>
    <p:extLst>
      <p:ext uri="{BB962C8B-B14F-4D97-AF65-F5344CB8AC3E}">
        <p14:creationId xmlns:p14="http://schemas.microsoft.com/office/powerpoint/2010/main" val="22559430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2000"/>
                                        <p:tgtEl>
                                          <p:spTgt spid="36"/>
                                        </p:tgtEl>
                                      </p:cBhvr>
                                    </p:animEffect>
                                    <p:anim calcmode="lin" valueType="num">
                                      <p:cBhvr>
                                        <p:cTn id="8" dur="2000" fill="hold"/>
                                        <p:tgtEl>
                                          <p:spTgt spid="36"/>
                                        </p:tgtEl>
                                        <p:attrNameLst>
                                          <p:attrName>ppt_w</p:attrName>
                                        </p:attrNameLst>
                                      </p:cBhvr>
                                      <p:tavLst>
                                        <p:tav tm="0" fmla="#ppt_w*sin(2.5*pi*$)">
                                          <p:val>
                                            <p:fltVal val="0"/>
                                          </p:val>
                                        </p:tav>
                                        <p:tav tm="100000">
                                          <p:val>
                                            <p:fltVal val="1"/>
                                          </p:val>
                                        </p:tav>
                                      </p:tavLst>
                                    </p:anim>
                                    <p:anim calcmode="lin" valueType="num">
                                      <p:cBhvr>
                                        <p:cTn id="9" dur="2000" fill="hold"/>
                                        <p:tgtEl>
                                          <p:spTgt spid="36"/>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1" presetClass="mediacall" presetSubtype="0" fill="hold" nodeType="afterEffect">
                                  <p:stCondLst>
                                    <p:cond delay="0"/>
                                  </p:stCondLst>
                                  <p:childTnLst>
                                    <p:cmd type="call" cmd="playFrom(0.0)">
                                      <p:cBhvr>
                                        <p:cTn id="12" dur="3573" fill="hold"/>
                                        <p:tgtEl>
                                          <p:spTgt spid="2"/>
                                        </p:tgtEl>
                                      </p:cBhvr>
                                    </p:cmd>
                                  </p:childTnLst>
                                </p:cTn>
                              </p:par>
                              <p:par>
                                <p:cTn id="13" presetID="10" presetClass="entr" presetSubtype="0" fill="hold" nodeType="withEffect">
                                  <p:stCondLst>
                                    <p:cond delay="100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childTnLst>
                                </p:cTn>
                              </p:par>
                              <p:par>
                                <p:cTn id="16" presetID="2" presetClass="entr" presetSubtype="2" fill="hold" nodeType="withEffect">
                                  <p:stCondLst>
                                    <p:cond delay="225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1+#ppt_w/2"/>
                                          </p:val>
                                        </p:tav>
                                        <p:tav tm="100000">
                                          <p:val>
                                            <p:strVal val="#ppt_x"/>
                                          </p:val>
                                        </p:tav>
                                      </p:tavLst>
                                    </p:anim>
                                    <p:anim calcmode="lin" valueType="num">
                                      <p:cBhvr additive="base">
                                        <p:cTn id="19" dur="500" fill="hold"/>
                                        <p:tgtEl>
                                          <p:spTgt spid="12"/>
                                        </p:tgtEl>
                                        <p:attrNameLst>
                                          <p:attrName>ppt_y</p:attrName>
                                        </p:attrNameLst>
                                      </p:cBhvr>
                                      <p:tavLst>
                                        <p:tav tm="0">
                                          <p:val>
                                            <p:strVal val="#ppt_y"/>
                                          </p:val>
                                        </p:tav>
                                        <p:tav tm="100000">
                                          <p:val>
                                            <p:strVal val="#ppt_y"/>
                                          </p:val>
                                        </p:tav>
                                      </p:tavLst>
                                    </p:anim>
                                  </p:childTnLst>
                                </p:cTn>
                              </p:par>
                            </p:childTnLst>
                          </p:cTn>
                        </p:par>
                        <p:par>
                          <p:cTn id="20" fill="hold">
                            <p:stCondLst>
                              <p:cond delay="5573"/>
                            </p:stCondLst>
                            <p:childTnLst>
                              <p:par>
                                <p:cTn id="21" presetID="1" presetClass="mediacall" presetSubtype="0" fill="hold" nodeType="afterEffect">
                                  <p:stCondLst>
                                    <p:cond delay="0"/>
                                  </p:stCondLst>
                                  <p:childTnLst>
                                    <p:cmd type="call" cmd="playFrom(0.0)">
                                      <p:cBhvr>
                                        <p:cTn id="22" dur="167105" fill="hold"/>
                                        <p:tgtEl>
                                          <p:spTgt spid="56"/>
                                        </p:tgtEl>
                                      </p:cBhvr>
                                    </p:cmd>
                                  </p:childTnLst>
                                </p:cTn>
                              </p:par>
                              <p:par>
                                <p:cTn id="23" presetID="10"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par>
                                <p:cTn id="26" presetID="10" presetClass="entr" presetSubtype="0" fill="hold" nodeType="withEffect">
                                  <p:stCondLst>
                                    <p:cond delay="0"/>
                                  </p:stCondLst>
                                  <p:childTnLst>
                                    <p:set>
                                      <p:cBhvr>
                                        <p:cTn id="27" dur="1" fill="hold">
                                          <p:stCondLst>
                                            <p:cond delay="0"/>
                                          </p:stCondLst>
                                        </p:cTn>
                                        <p:tgtEl>
                                          <p:spTgt spid="54"/>
                                        </p:tgtEl>
                                        <p:attrNameLst>
                                          <p:attrName>style.visibility</p:attrName>
                                        </p:attrNameLst>
                                      </p:cBhvr>
                                      <p:to>
                                        <p:strVal val="visible"/>
                                      </p:to>
                                    </p:set>
                                    <p:animEffect transition="in" filter="fade">
                                      <p:cBhvr>
                                        <p:cTn id="28" dur="500"/>
                                        <p:tgtEl>
                                          <p:spTgt spid="54"/>
                                        </p:tgtEl>
                                      </p:cBhvr>
                                    </p:animEffect>
                                  </p:childTnLst>
                                </p:cTn>
                              </p:par>
                              <p:par>
                                <p:cTn id="29" presetID="2" presetClass="entr" presetSubtype="8" fill="hold" nodeType="withEffect">
                                  <p:stCondLst>
                                    <p:cond delay="50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0-#ppt_w/2"/>
                                          </p:val>
                                        </p:tav>
                                        <p:tav tm="100000">
                                          <p:val>
                                            <p:strVal val="#ppt_x"/>
                                          </p:val>
                                        </p:tav>
                                      </p:tavLst>
                                    </p:anim>
                                    <p:anim calcmode="lin" valueType="num">
                                      <p:cBhvr additive="base">
                                        <p:cTn id="32" dur="500" fill="hold"/>
                                        <p:tgtEl>
                                          <p:spTgt spid="4"/>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1250"/>
                                  </p:stCondLst>
                                  <p:childTnLst>
                                    <p:set>
                                      <p:cBhvr>
                                        <p:cTn id="34" dur="1" fill="hold">
                                          <p:stCondLst>
                                            <p:cond delay="0"/>
                                          </p:stCondLst>
                                        </p:cTn>
                                        <p:tgtEl>
                                          <p:spTgt spid="51"/>
                                        </p:tgtEl>
                                        <p:attrNameLst>
                                          <p:attrName>style.visibility</p:attrName>
                                        </p:attrNameLst>
                                      </p:cBhvr>
                                      <p:to>
                                        <p:strVal val="visible"/>
                                      </p:to>
                                    </p:set>
                                    <p:anim calcmode="lin" valueType="num">
                                      <p:cBhvr additive="base">
                                        <p:cTn id="35" dur="500" fill="hold"/>
                                        <p:tgtEl>
                                          <p:spTgt spid="51"/>
                                        </p:tgtEl>
                                        <p:attrNameLst>
                                          <p:attrName>ppt_x</p:attrName>
                                        </p:attrNameLst>
                                      </p:cBhvr>
                                      <p:tavLst>
                                        <p:tav tm="0">
                                          <p:val>
                                            <p:strVal val="1+#ppt_w/2"/>
                                          </p:val>
                                        </p:tav>
                                        <p:tav tm="100000">
                                          <p:val>
                                            <p:strVal val="#ppt_x"/>
                                          </p:val>
                                        </p:tav>
                                      </p:tavLst>
                                    </p:anim>
                                    <p:anim calcmode="lin" valueType="num">
                                      <p:cBhvr additive="base">
                                        <p:cTn id="36" dur="500" fill="hold"/>
                                        <p:tgtEl>
                                          <p:spTgt spid="51"/>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1250"/>
                                  </p:stCondLst>
                                  <p:childTnLst>
                                    <p:set>
                                      <p:cBhvr>
                                        <p:cTn id="38" dur="1" fill="hold">
                                          <p:stCondLst>
                                            <p:cond delay="0"/>
                                          </p:stCondLst>
                                        </p:cTn>
                                        <p:tgtEl>
                                          <p:spTgt spid="52"/>
                                        </p:tgtEl>
                                        <p:attrNameLst>
                                          <p:attrName>style.visibility</p:attrName>
                                        </p:attrNameLst>
                                      </p:cBhvr>
                                      <p:to>
                                        <p:strVal val="visible"/>
                                      </p:to>
                                    </p:set>
                                    <p:anim calcmode="lin" valueType="num">
                                      <p:cBhvr additive="base">
                                        <p:cTn id="39" dur="500" fill="hold"/>
                                        <p:tgtEl>
                                          <p:spTgt spid="52"/>
                                        </p:tgtEl>
                                        <p:attrNameLst>
                                          <p:attrName>ppt_x</p:attrName>
                                        </p:attrNameLst>
                                      </p:cBhvr>
                                      <p:tavLst>
                                        <p:tav tm="0">
                                          <p:val>
                                            <p:strVal val="1+#ppt_w/2"/>
                                          </p:val>
                                        </p:tav>
                                        <p:tav tm="100000">
                                          <p:val>
                                            <p:strVal val="#ppt_x"/>
                                          </p:val>
                                        </p:tav>
                                      </p:tavLst>
                                    </p:anim>
                                    <p:anim calcmode="lin" valueType="num">
                                      <p:cBhvr additive="base">
                                        <p:cTn id="40" dur="500" fill="hold"/>
                                        <p:tgtEl>
                                          <p:spTgt spid="52"/>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1250"/>
                                  </p:stCondLst>
                                  <p:childTnLst>
                                    <p:set>
                                      <p:cBhvr>
                                        <p:cTn id="42" dur="1" fill="hold">
                                          <p:stCondLst>
                                            <p:cond delay="0"/>
                                          </p:stCondLst>
                                        </p:cTn>
                                        <p:tgtEl>
                                          <p:spTgt spid="53"/>
                                        </p:tgtEl>
                                        <p:attrNameLst>
                                          <p:attrName>style.visibility</p:attrName>
                                        </p:attrNameLst>
                                      </p:cBhvr>
                                      <p:to>
                                        <p:strVal val="visible"/>
                                      </p:to>
                                    </p:set>
                                    <p:anim calcmode="lin" valueType="num">
                                      <p:cBhvr additive="base">
                                        <p:cTn id="43" dur="500" fill="hold"/>
                                        <p:tgtEl>
                                          <p:spTgt spid="53"/>
                                        </p:tgtEl>
                                        <p:attrNameLst>
                                          <p:attrName>ppt_x</p:attrName>
                                        </p:attrNameLst>
                                      </p:cBhvr>
                                      <p:tavLst>
                                        <p:tav tm="0">
                                          <p:val>
                                            <p:strVal val="1+#ppt_w/2"/>
                                          </p:val>
                                        </p:tav>
                                        <p:tav tm="100000">
                                          <p:val>
                                            <p:strVal val="#ppt_x"/>
                                          </p:val>
                                        </p:tav>
                                      </p:tavLst>
                                    </p:anim>
                                    <p:anim calcmode="lin" valueType="num">
                                      <p:cBhvr additive="base">
                                        <p:cTn id="44" dur="500" fill="hold"/>
                                        <p:tgtEl>
                                          <p:spTgt spid="53"/>
                                        </p:tgtEl>
                                        <p:attrNameLst>
                                          <p:attrName>ppt_y</p:attrName>
                                        </p:attrNameLst>
                                      </p:cBhvr>
                                      <p:tavLst>
                                        <p:tav tm="0">
                                          <p:val>
                                            <p:strVal val="#ppt_y"/>
                                          </p:val>
                                        </p:tav>
                                        <p:tav tm="100000">
                                          <p:val>
                                            <p:strVal val="#ppt_y"/>
                                          </p:val>
                                        </p:tav>
                                      </p:tavLst>
                                    </p:anim>
                                  </p:childTnLst>
                                </p:cTn>
                              </p:par>
                              <p:par>
                                <p:cTn id="45" presetID="2" presetClass="entr" presetSubtype="8" fill="hold" nodeType="withEffect">
                                  <p:stCondLst>
                                    <p:cond delay="2000"/>
                                  </p:stCondLst>
                                  <p:childTnLst>
                                    <p:set>
                                      <p:cBhvr>
                                        <p:cTn id="46" dur="1" fill="hold">
                                          <p:stCondLst>
                                            <p:cond delay="0"/>
                                          </p:stCondLst>
                                        </p:cTn>
                                        <p:tgtEl>
                                          <p:spTgt spid="60"/>
                                        </p:tgtEl>
                                        <p:attrNameLst>
                                          <p:attrName>style.visibility</p:attrName>
                                        </p:attrNameLst>
                                      </p:cBhvr>
                                      <p:to>
                                        <p:strVal val="visible"/>
                                      </p:to>
                                    </p:set>
                                    <p:anim calcmode="lin" valueType="num">
                                      <p:cBhvr additive="base">
                                        <p:cTn id="47" dur="500" fill="hold"/>
                                        <p:tgtEl>
                                          <p:spTgt spid="60"/>
                                        </p:tgtEl>
                                        <p:attrNameLst>
                                          <p:attrName>ppt_x</p:attrName>
                                        </p:attrNameLst>
                                      </p:cBhvr>
                                      <p:tavLst>
                                        <p:tav tm="0">
                                          <p:val>
                                            <p:strVal val="0-#ppt_w/2"/>
                                          </p:val>
                                        </p:tav>
                                        <p:tav tm="100000">
                                          <p:val>
                                            <p:strVal val="#ppt_x"/>
                                          </p:val>
                                        </p:tav>
                                      </p:tavLst>
                                    </p:anim>
                                    <p:anim calcmode="lin" valueType="num">
                                      <p:cBhvr additive="base">
                                        <p:cTn id="48" dur="500" fill="hold"/>
                                        <p:tgtEl>
                                          <p:spTgt spid="60"/>
                                        </p:tgtEl>
                                        <p:attrNameLst>
                                          <p:attrName>ppt_y</p:attrName>
                                        </p:attrNameLst>
                                      </p:cBhvr>
                                      <p:tavLst>
                                        <p:tav tm="0">
                                          <p:val>
                                            <p:strVal val="#ppt_y"/>
                                          </p:val>
                                        </p:tav>
                                        <p:tav tm="100000">
                                          <p:val>
                                            <p:strVal val="#ppt_y"/>
                                          </p:val>
                                        </p:tav>
                                      </p:tavLst>
                                    </p:anim>
                                  </p:childTnLst>
                                </p:cTn>
                              </p:par>
                              <p:par>
                                <p:cTn id="49" presetID="2" presetClass="entr" presetSubtype="2" fill="hold" nodeType="withEffect">
                                  <p:stCondLst>
                                    <p:cond delay="2750"/>
                                  </p:stCondLst>
                                  <p:childTnLst>
                                    <p:set>
                                      <p:cBhvr>
                                        <p:cTn id="50" dur="1" fill="hold">
                                          <p:stCondLst>
                                            <p:cond delay="0"/>
                                          </p:stCondLst>
                                        </p:cTn>
                                        <p:tgtEl>
                                          <p:spTgt spid="55"/>
                                        </p:tgtEl>
                                        <p:attrNameLst>
                                          <p:attrName>style.visibility</p:attrName>
                                        </p:attrNameLst>
                                      </p:cBhvr>
                                      <p:to>
                                        <p:strVal val="visible"/>
                                      </p:to>
                                    </p:set>
                                    <p:anim calcmode="lin" valueType="num">
                                      <p:cBhvr additive="base">
                                        <p:cTn id="51" dur="500" fill="hold"/>
                                        <p:tgtEl>
                                          <p:spTgt spid="55"/>
                                        </p:tgtEl>
                                        <p:attrNameLst>
                                          <p:attrName>ppt_x</p:attrName>
                                        </p:attrNameLst>
                                      </p:cBhvr>
                                      <p:tavLst>
                                        <p:tav tm="0">
                                          <p:val>
                                            <p:strVal val="1+#ppt_w/2"/>
                                          </p:val>
                                        </p:tav>
                                        <p:tav tm="100000">
                                          <p:val>
                                            <p:strVal val="#ppt_x"/>
                                          </p:val>
                                        </p:tav>
                                      </p:tavLst>
                                    </p:anim>
                                    <p:anim calcmode="lin" valueType="num">
                                      <p:cBhvr additive="base">
                                        <p:cTn id="52" dur="500" fill="hold"/>
                                        <p:tgtEl>
                                          <p:spTgt spid="5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3" repeatCount="indefinite" fill="hold" display="0">
                  <p:stCondLst>
                    <p:cond delay="indefinite"/>
                  </p:stCondLst>
                  <p:endCondLst>
                    <p:cond evt="onStopAudio" delay="0">
                      <p:tgtEl>
                        <p:sldTgt/>
                      </p:tgtEl>
                    </p:cond>
                  </p:endCondLst>
                </p:cTn>
                <p:tgtEl>
                  <p:spTgt spid="56"/>
                </p:tgtEl>
              </p:cMediaNode>
            </p:audio>
            <p:audio>
              <p:cMediaNode vol="80000" showWhenStopped="0">
                <p:cTn id="54" fill="hold" display="0">
                  <p:stCondLst>
                    <p:cond delay="indefinite"/>
                  </p:stCondLst>
                  <p:endCondLst>
                    <p:cond evt="onStopAudio" delay="0">
                      <p:tgtEl>
                        <p:sldTgt/>
                      </p:tgtEl>
                    </p:cond>
                  </p:endCondLst>
                </p:cTn>
                <p:tgtEl>
                  <p:spTgt spid="2"/>
                </p:tgtEl>
              </p:cMediaNode>
            </p:audio>
            <p:audio>
              <p:cMediaNode vol="80000" showWhenStopped="0">
                <p:cTn id="55" fill="hold" display="0">
                  <p:stCondLst>
                    <p:cond delay="indefinite"/>
                  </p:stCondLst>
                  <p:endCondLst>
                    <p:cond evt="onStopAudio" delay="0">
                      <p:tgtEl>
                        <p:sldTgt/>
                      </p:tgtEl>
                    </p:cond>
                  </p:endCondLst>
                </p:cTn>
                <p:tgtEl>
                  <p:spTgt spid="3"/>
                </p:tgtEl>
              </p:cMediaNode>
            </p:audio>
            <p:seq concurrent="1" nextAc="seek">
              <p:cTn id="56" restart="whenNotActive" fill="hold" evtFilter="cancelBubble" nodeType="interactiveSeq">
                <p:stCondLst>
                  <p:cond evt="onClick" delay="0">
                    <p:tgtEl>
                      <p:spTgt spid="37"/>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88868" fill="hold"/>
                                        <p:tgtEl>
                                          <p:spTgt spid="3"/>
                                        </p:tgtEl>
                                      </p:cBhvr>
                                    </p:cmd>
                                  </p:childTnLst>
                                </p:cTn>
                              </p:par>
                              <p:par>
                                <p:cTn id="61" presetID="3" presetClass="mediacall" presetSubtype="0" fill="hold" nodeType="withEffect">
                                  <p:stCondLst>
                                    <p:cond delay="0"/>
                                  </p:stCondLst>
                                  <p:childTnLst>
                                    <p:cmd type="call" cmd="stop">
                                      <p:cBhvr>
                                        <p:cTn id="62" dur="1" fill="hold"/>
                                        <p:tgtEl>
                                          <p:spTgt spid="56"/>
                                        </p:tgtEl>
                                      </p:cBhvr>
                                    </p:cmd>
                                  </p:childTnLst>
                                </p:cTn>
                              </p:par>
                              <p:par>
                                <p:cTn id="63" presetID="1" presetClass="emph" presetSubtype="2" fill="hold" nodeType="withEffect">
                                  <p:stCondLst>
                                    <p:cond delay="0"/>
                                  </p:stCondLst>
                                  <p:childTnLst>
                                    <p:animClr clrSpc="rgb" dir="cw">
                                      <p:cBhvr>
                                        <p:cTn id="64" dur="750" fill="hold"/>
                                        <p:tgtEl>
                                          <p:spTgt spid="51"/>
                                        </p:tgtEl>
                                        <p:attrNameLst>
                                          <p:attrName>fillcolor</p:attrName>
                                        </p:attrNameLst>
                                      </p:cBhvr>
                                      <p:to>
                                        <a:schemeClr val="accent2"/>
                                      </p:to>
                                    </p:animClr>
                                    <p:set>
                                      <p:cBhvr>
                                        <p:cTn id="65" dur="750" fill="hold"/>
                                        <p:tgtEl>
                                          <p:spTgt spid="51"/>
                                        </p:tgtEl>
                                        <p:attrNameLst>
                                          <p:attrName>fill.type</p:attrName>
                                        </p:attrNameLst>
                                      </p:cBhvr>
                                      <p:to>
                                        <p:strVal val="solid"/>
                                      </p:to>
                                    </p:set>
                                    <p:set>
                                      <p:cBhvr>
                                        <p:cTn id="66" dur="750" fill="hold"/>
                                        <p:tgtEl>
                                          <p:spTgt spid="51"/>
                                        </p:tgtEl>
                                        <p:attrNameLst>
                                          <p:attrName>fill.on</p:attrName>
                                        </p:attrNameLst>
                                      </p:cBhvr>
                                      <p:to>
                                        <p:strVal val="true"/>
                                      </p:to>
                                    </p:set>
                                  </p:childTnLst>
                                </p:cTn>
                              </p:par>
                            </p:childTnLst>
                          </p:cTn>
                        </p:par>
                      </p:childTnLst>
                    </p:cTn>
                  </p:par>
                </p:childTnLst>
              </p:cTn>
              <p:nextCondLst>
                <p:cond evt="onClick" delay="0">
                  <p:tgtEl>
                    <p:spTgt spid="37"/>
                  </p:tgtEl>
                </p:cond>
              </p:nextCondLst>
            </p:seq>
          </p:childTnLst>
        </p:cTn>
      </p:par>
    </p:tnLst>
    <p:bldLst>
      <p:bldP spid="51" grpId="0" animBg="1"/>
      <p:bldP spid="52" grpId="0"/>
      <p:bldP spid="5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4" name="Background image">
            <a:extLst>
              <a:ext uri="{FF2B5EF4-FFF2-40B4-BE49-F238E27FC236}">
                <a16:creationId xmlns:a16="http://schemas.microsoft.com/office/drawing/2014/main" id="{4990300C-A9F1-4951-8985-EB8CD3503E2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5" name="#sl-staticobject()" descr="Ein Bild, das Zeichnung enthält.&#10;&#10;Automatisch generierte Beschreibung">
            <a:extLst>
              <a:ext uri="{FF2B5EF4-FFF2-40B4-BE49-F238E27FC236}">
                <a16:creationId xmlns:a16="http://schemas.microsoft.com/office/drawing/2014/main" id="{6C74AFA9-ADA2-47D7-8C4A-7EBD62C4B81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33690" y="6339900"/>
            <a:ext cx="1620186" cy="324037"/>
          </a:xfrm>
          <a:prstGeom prst="rect">
            <a:avLst/>
          </a:prstGeom>
        </p:spPr>
      </p:pic>
      <p:cxnSp>
        <p:nvCxnSpPr>
          <p:cNvPr id="54" name="Answer Line 2">
            <a:extLst>
              <a:ext uri="{FF2B5EF4-FFF2-40B4-BE49-F238E27FC236}">
                <a16:creationId xmlns:a16="http://schemas.microsoft.com/office/drawing/2014/main" id="{4B5767AD-D5A3-42E8-94D6-CC3C8423DF69}"/>
              </a:ext>
            </a:extLst>
          </p:cNvPr>
          <p:cNvCxnSpPr>
            <a:cxnSpLocks/>
          </p:cNvCxnSpPr>
          <p:nvPr/>
        </p:nvCxnSpPr>
        <p:spPr>
          <a:xfrm>
            <a:off x="2272" y="5782749"/>
            <a:ext cx="12192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5" name="Answer D">
            <a:extLst>
              <a:ext uri="{FF2B5EF4-FFF2-40B4-BE49-F238E27FC236}">
                <a16:creationId xmlns:a16="http://schemas.microsoft.com/office/drawing/2014/main" id="{63AD585E-E59E-4654-9EA7-4D03C089D3F1}"/>
              </a:ext>
            </a:extLst>
          </p:cNvPr>
          <p:cNvGrpSpPr/>
          <p:nvPr/>
        </p:nvGrpSpPr>
        <p:grpSpPr>
          <a:xfrm>
            <a:off x="6276671" y="5306896"/>
            <a:ext cx="4524162" cy="929685"/>
            <a:chOff x="1452892" y="4172004"/>
            <a:chExt cx="4524162" cy="929685"/>
          </a:xfrm>
        </p:grpSpPr>
        <p:sp>
          <p:nvSpPr>
            <p:cNvPr id="57" name="Background">
              <a:extLst>
                <a:ext uri="{FF2B5EF4-FFF2-40B4-BE49-F238E27FC236}">
                  <a16:creationId xmlns:a16="http://schemas.microsoft.com/office/drawing/2014/main" id="{36A76643-4BF8-4435-9B71-F6EE643CC045}"/>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D">
              <a:extLst>
                <a:ext uri="{FF2B5EF4-FFF2-40B4-BE49-F238E27FC236}">
                  <a16:creationId xmlns:a16="http://schemas.microsoft.com/office/drawing/2014/main" id="{8A95E103-8F66-4D64-A86B-5A8340642A19}"/>
                </a:ext>
              </a:extLst>
            </p:cNvPr>
            <p:cNvSpPr txBox="1"/>
            <p:nvPr/>
          </p:nvSpPr>
          <p:spPr>
            <a:xfrm>
              <a:off x="1717288" y="4381083"/>
              <a:ext cx="4966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D:</a:t>
              </a:r>
            </a:p>
          </p:txBody>
        </p:sp>
        <p:sp>
          <p:nvSpPr>
            <p:cNvPr id="59" name="#sl-pollanswer(3)">
              <a:extLst>
                <a:ext uri="{FF2B5EF4-FFF2-40B4-BE49-F238E27FC236}">
                  <a16:creationId xmlns:a16="http://schemas.microsoft.com/office/drawing/2014/main" id="{690873F6-EFE2-46C3-A7A3-6C2418344F6A}"/>
                </a:ext>
              </a:extLst>
            </p:cNvPr>
            <p:cNvSpPr txBox="1"/>
            <p:nvPr/>
          </p:nvSpPr>
          <p:spPr>
            <a:xfrm>
              <a:off x="2163338" y="4185359"/>
              <a:ext cx="3378818" cy="916330"/>
            </a:xfrm>
            <a:prstGeom prst="rect">
              <a:avLst/>
            </a:prstGeom>
            <a:no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2020</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60" name="Answer C">
            <a:extLst>
              <a:ext uri="{FF2B5EF4-FFF2-40B4-BE49-F238E27FC236}">
                <a16:creationId xmlns:a16="http://schemas.microsoft.com/office/drawing/2014/main" id="{C6656839-03AB-4C47-9D6D-1723E4753444}"/>
              </a:ext>
            </a:extLst>
          </p:cNvPr>
          <p:cNvGrpSpPr/>
          <p:nvPr/>
        </p:nvGrpSpPr>
        <p:grpSpPr>
          <a:xfrm>
            <a:off x="1455164" y="5306896"/>
            <a:ext cx="4524162" cy="929685"/>
            <a:chOff x="1452892" y="4172004"/>
            <a:chExt cx="4524162" cy="929685"/>
          </a:xfrm>
        </p:grpSpPr>
        <p:sp>
          <p:nvSpPr>
            <p:cNvPr id="61" name="Background">
              <a:extLst>
                <a:ext uri="{FF2B5EF4-FFF2-40B4-BE49-F238E27FC236}">
                  <a16:creationId xmlns:a16="http://schemas.microsoft.com/office/drawing/2014/main" id="{CAF9EA78-6535-47A6-9C3D-151F26C5CB6D}"/>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C">
              <a:extLst>
                <a:ext uri="{FF2B5EF4-FFF2-40B4-BE49-F238E27FC236}">
                  <a16:creationId xmlns:a16="http://schemas.microsoft.com/office/drawing/2014/main" id="{0A42DF7F-9A81-403B-B6F2-BECB2A47D827}"/>
                </a:ext>
              </a:extLst>
            </p:cNvPr>
            <p:cNvSpPr txBox="1"/>
            <p:nvPr/>
          </p:nvSpPr>
          <p:spPr>
            <a:xfrm>
              <a:off x="1717288" y="4381083"/>
              <a:ext cx="51184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C:</a:t>
              </a:r>
            </a:p>
          </p:txBody>
        </p:sp>
        <p:sp>
          <p:nvSpPr>
            <p:cNvPr id="64" name="#sl-pollanswer(2)">
              <a:extLst>
                <a:ext uri="{FF2B5EF4-FFF2-40B4-BE49-F238E27FC236}">
                  <a16:creationId xmlns:a16="http://schemas.microsoft.com/office/drawing/2014/main" id="{985A755B-6005-4A92-9653-CCE85E8BBC24}"/>
                </a:ext>
              </a:extLst>
            </p:cNvPr>
            <p:cNvSpPr txBox="1"/>
            <p:nvPr/>
          </p:nvSpPr>
          <p:spPr>
            <a:xfrm>
              <a:off x="2163338" y="4185359"/>
              <a:ext cx="3378818" cy="916330"/>
            </a:xfrm>
            <a:prstGeom prst="rect">
              <a:avLst/>
            </a:prstGeom>
            <a:no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1992</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cxnSp>
        <p:nvCxnSpPr>
          <p:cNvPr id="27" name="Answer Line 1">
            <a:extLst>
              <a:ext uri="{FF2B5EF4-FFF2-40B4-BE49-F238E27FC236}">
                <a16:creationId xmlns:a16="http://schemas.microsoft.com/office/drawing/2014/main" id="{4B8391AD-53B3-455B-B356-5D1B26BB9840}"/>
              </a:ext>
            </a:extLst>
          </p:cNvPr>
          <p:cNvCxnSpPr>
            <a:cxnSpLocks/>
          </p:cNvCxnSpPr>
          <p:nvPr/>
        </p:nvCxnSpPr>
        <p:spPr>
          <a:xfrm>
            <a:off x="0" y="4654534"/>
            <a:ext cx="12192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Answer B Background">
            <a:extLst>
              <a:ext uri="{FF2B5EF4-FFF2-40B4-BE49-F238E27FC236}">
                <a16:creationId xmlns:a16="http://schemas.microsoft.com/office/drawing/2014/main" id="{F7D689C1-286B-42FD-85DC-C81EACAC8594}"/>
              </a:ext>
            </a:extLst>
          </p:cNvPr>
          <p:cNvSpPr/>
          <p:nvPr/>
        </p:nvSpPr>
        <p:spPr>
          <a:xfrm>
            <a:off x="6274399" y="4178681"/>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Answer B Indicator">
            <a:extLst>
              <a:ext uri="{FF2B5EF4-FFF2-40B4-BE49-F238E27FC236}">
                <a16:creationId xmlns:a16="http://schemas.microsoft.com/office/drawing/2014/main" id="{6D6450C5-C7F3-4402-92DB-4F89AAB195BB}"/>
              </a:ext>
            </a:extLst>
          </p:cNvPr>
          <p:cNvSpPr txBox="1"/>
          <p:nvPr/>
        </p:nvSpPr>
        <p:spPr>
          <a:xfrm>
            <a:off x="6538795" y="4387760"/>
            <a:ext cx="4966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B:</a:t>
            </a:r>
          </a:p>
        </p:txBody>
      </p:sp>
      <p:sp>
        <p:nvSpPr>
          <p:cNvPr id="53" name="#sl-pollanswer(1)">
            <a:extLst>
              <a:ext uri="{FF2B5EF4-FFF2-40B4-BE49-F238E27FC236}">
                <a16:creationId xmlns:a16="http://schemas.microsoft.com/office/drawing/2014/main" id="{86D18980-FBAC-44DB-AE96-DB042EF3060A}"/>
              </a:ext>
            </a:extLst>
          </p:cNvPr>
          <p:cNvSpPr txBox="1"/>
          <p:nvPr/>
        </p:nvSpPr>
        <p:spPr>
          <a:xfrm>
            <a:off x="7066519" y="4195716"/>
            <a:ext cx="3378818" cy="916330"/>
          </a:xfrm>
          <a:prstGeom prst="rect">
            <a:avLst/>
          </a:prstGeom>
          <a:no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Arial" panose="020B0604020202020204" pitchFamily="34" charset="0"/>
                <a:cs typeface="Arial" panose="020B0604020202020204" pitchFamily="34" charset="0"/>
              </a:rPr>
              <a:t>1447</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7" name="Answer B Foreground">
            <a:extLst>
              <a:ext uri="{FF2B5EF4-FFF2-40B4-BE49-F238E27FC236}">
                <a16:creationId xmlns:a16="http://schemas.microsoft.com/office/drawing/2014/main" id="{490DF4C1-378D-4439-8996-0A1FBCF7335A}"/>
              </a:ext>
            </a:extLst>
          </p:cNvPr>
          <p:cNvSpPr/>
          <p:nvPr/>
        </p:nvSpPr>
        <p:spPr>
          <a:xfrm>
            <a:off x="6289112" y="4169735"/>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Answer A">
            <a:extLst>
              <a:ext uri="{FF2B5EF4-FFF2-40B4-BE49-F238E27FC236}">
                <a16:creationId xmlns:a16="http://schemas.microsoft.com/office/drawing/2014/main" id="{462FB440-3802-4640-95E5-7E769F1888EB}"/>
              </a:ext>
            </a:extLst>
          </p:cNvPr>
          <p:cNvGrpSpPr/>
          <p:nvPr/>
        </p:nvGrpSpPr>
        <p:grpSpPr>
          <a:xfrm>
            <a:off x="1452892" y="4178681"/>
            <a:ext cx="4524162" cy="929685"/>
            <a:chOff x="1452892" y="4172004"/>
            <a:chExt cx="4524162" cy="929685"/>
          </a:xfrm>
        </p:grpSpPr>
        <p:sp>
          <p:nvSpPr>
            <p:cNvPr id="20" name="Background">
              <a:extLst>
                <a:ext uri="{FF2B5EF4-FFF2-40B4-BE49-F238E27FC236}">
                  <a16:creationId xmlns:a16="http://schemas.microsoft.com/office/drawing/2014/main" id="{60B15F66-6CF0-4909-A072-4B9CA4CA08D0}"/>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A">
              <a:extLst>
                <a:ext uri="{FF2B5EF4-FFF2-40B4-BE49-F238E27FC236}">
                  <a16:creationId xmlns:a16="http://schemas.microsoft.com/office/drawing/2014/main" id="{AF0BF5BB-760B-4D01-AAEE-BEDC070EF526}"/>
                </a:ext>
              </a:extLst>
            </p:cNvPr>
            <p:cNvSpPr txBox="1"/>
            <p:nvPr/>
          </p:nvSpPr>
          <p:spPr>
            <a:xfrm>
              <a:off x="1717288" y="4381083"/>
              <a:ext cx="44604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A:</a:t>
              </a:r>
            </a:p>
          </p:txBody>
        </p:sp>
        <p:sp>
          <p:nvSpPr>
            <p:cNvPr id="38" name="#sl-pollanswer(0)">
              <a:extLst>
                <a:ext uri="{FF2B5EF4-FFF2-40B4-BE49-F238E27FC236}">
                  <a16:creationId xmlns:a16="http://schemas.microsoft.com/office/drawing/2014/main" id="{16388FA3-C0D9-410C-BAE2-A6485A7F9BED}"/>
                </a:ext>
              </a:extLst>
            </p:cNvPr>
            <p:cNvSpPr txBox="1"/>
            <p:nvPr/>
          </p:nvSpPr>
          <p:spPr>
            <a:xfrm>
              <a:off x="2163338" y="4185359"/>
              <a:ext cx="3378818" cy="916330"/>
            </a:xfrm>
            <a:prstGeom prst="rect">
              <a:avLst/>
            </a:prstGeom>
            <a:no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Arial" panose="020B0604020202020204" pitchFamily="34" charset="0"/>
                  <a:cs typeface="Arial" panose="020B0604020202020204" pitchFamily="34" charset="0"/>
                </a:rPr>
                <a:t>300 n. Chr.</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14" name="Question">
            <a:extLst>
              <a:ext uri="{FF2B5EF4-FFF2-40B4-BE49-F238E27FC236}">
                <a16:creationId xmlns:a16="http://schemas.microsoft.com/office/drawing/2014/main" id="{C06F0B4B-66C1-4499-A17E-4B1853F266A4}"/>
              </a:ext>
            </a:extLst>
          </p:cNvPr>
          <p:cNvGrpSpPr/>
          <p:nvPr/>
        </p:nvGrpSpPr>
        <p:grpSpPr>
          <a:xfrm>
            <a:off x="0" y="2860778"/>
            <a:ext cx="12192000" cy="1136407"/>
            <a:chOff x="0" y="2860778"/>
            <a:chExt cx="12192000" cy="1136407"/>
          </a:xfrm>
        </p:grpSpPr>
        <p:cxnSp>
          <p:nvCxnSpPr>
            <p:cNvPr id="26" name="Line">
              <a:extLst>
                <a:ext uri="{FF2B5EF4-FFF2-40B4-BE49-F238E27FC236}">
                  <a16:creationId xmlns:a16="http://schemas.microsoft.com/office/drawing/2014/main" id="{D9A9127F-6A62-4E1D-BA5E-8DF80971DDEE}"/>
                </a:ext>
              </a:extLst>
            </p:cNvPr>
            <p:cNvCxnSpPr>
              <a:cxnSpLocks/>
            </p:cNvCxnSpPr>
            <p:nvPr/>
          </p:nvCxnSpPr>
          <p:spPr>
            <a:xfrm flipV="1">
              <a:off x="0" y="3429000"/>
              <a:ext cx="12192000" cy="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Background">
              <a:extLst>
                <a:ext uri="{FF2B5EF4-FFF2-40B4-BE49-F238E27FC236}">
                  <a16:creationId xmlns:a16="http://schemas.microsoft.com/office/drawing/2014/main" id="{72609FCE-9B2B-431D-A22F-C9C6C2B3DE82}"/>
                </a:ext>
              </a:extLst>
            </p:cNvPr>
            <p:cNvSpPr/>
            <p:nvPr/>
          </p:nvSpPr>
          <p:spPr>
            <a:xfrm>
              <a:off x="1452892" y="2860778"/>
              <a:ext cx="9342799" cy="1136407"/>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473"/>
                <a:gd name="connsiteY0" fmla="*/ 4868 h 9998"/>
                <a:gd name="connsiteX1" fmla="*/ 999 w 9473"/>
                <a:gd name="connsiteY1" fmla="*/ 1 h 9998"/>
                <a:gd name="connsiteX2" fmla="*/ 8015 w 9473"/>
                <a:gd name="connsiteY2" fmla="*/ 1 h 9998"/>
                <a:gd name="connsiteX3" fmla="*/ 9473 w 9473"/>
                <a:gd name="connsiteY3" fmla="*/ 5286 h 9998"/>
                <a:gd name="connsiteX4" fmla="*/ 7996 w 9473"/>
                <a:gd name="connsiteY4" fmla="*/ 9941 h 9998"/>
                <a:gd name="connsiteX5" fmla="*/ 999 w 9473"/>
                <a:gd name="connsiteY5" fmla="*/ 9986 h 9998"/>
                <a:gd name="connsiteX6" fmla="*/ 0 w 9473"/>
                <a:gd name="connsiteY6" fmla="*/ 4868 h 9998"/>
                <a:gd name="connsiteX0" fmla="*/ 0 w 10000"/>
                <a:gd name="connsiteY0" fmla="*/ 4869 h 10000"/>
                <a:gd name="connsiteX1" fmla="*/ 1055 w 10000"/>
                <a:gd name="connsiteY1" fmla="*/ 1 h 10000"/>
                <a:gd name="connsiteX2" fmla="*/ 8461 w 10000"/>
                <a:gd name="connsiteY2" fmla="*/ 1 h 10000"/>
                <a:gd name="connsiteX3" fmla="*/ 10000 w 10000"/>
                <a:gd name="connsiteY3" fmla="*/ 5287 h 10000"/>
                <a:gd name="connsiteX4" fmla="*/ 8441 w 10000"/>
                <a:gd name="connsiteY4" fmla="*/ 9943 h 10000"/>
                <a:gd name="connsiteX5" fmla="*/ 1055 w 10000"/>
                <a:gd name="connsiteY5" fmla="*/ 9988 h 10000"/>
                <a:gd name="connsiteX6" fmla="*/ 0 w 10000"/>
                <a:gd name="connsiteY6" fmla="*/ 4869 h 10000"/>
                <a:gd name="connsiteX0" fmla="*/ 0 w 10000"/>
                <a:gd name="connsiteY0" fmla="*/ 4869 h 10022"/>
                <a:gd name="connsiteX1" fmla="*/ 1055 w 10000"/>
                <a:gd name="connsiteY1" fmla="*/ 1 h 10022"/>
                <a:gd name="connsiteX2" fmla="*/ 8461 w 10000"/>
                <a:gd name="connsiteY2" fmla="*/ 1 h 10022"/>
                <a:gd name="connsiteX3" fmla="*/ 10000 w 10000"/>
                <a:gd name="connsiteY3" fmla="*/ 5287 h 10022"/>
                <a:gd name="connsiteX4" fmla="*/ 8441 w 10000"/>
                <a:gd name="connsiteY4" fmla="*/ 9943 h 10022"/>
                <a:gd name="connsiteX5" fmla="*/ 1055 w 10000"/>
                <a:gd name="connsiteY5" fmla="*/ 9988 h 10022"/>
                <a:gd name="connsiteX6" fmla="*/ 0 w 10000"/>
                <a:gd name="connsiteY6" fmla="*/ 4869 h 10022"/>
                <a:gd name="connsiteX0" fmla="*/ 0 w 10000"/>
                <a:gd name="connsiteY0" fmla="*/ 4869 h 10016"/>
                <a:gd name="connsiteX1" fmla="*/ 1055 w 10000"/>
                <a:gd name="connsiteY1" fmla="*/ 1 h 10016"/>
                <a:gd name="connsiteX2" fmla="*/ 8461 w 10000"/>
                <a:gd name="connsiteY2" fmla="*/ 1 h 10016"/>
                <a:gd name="connsiteX3" fmla="*/ 10000 w 10000"/>
                <a:gd name="connsiteY3" fmla="*/ 5287 h 10016"/>
                <a:gd name="connsiteX4" fmla="*/ 8441 w 10000"/>
                <a:gd name="connsiteY4" fmla="*/ 9943 h 10016"/>
                <a:gd name="connsiteX5" fmla="*/ 1055 w 10000"/>
                <a:gd name="connsiteY5" fmla="*/ 9988 h 10016"/>
                <a:gd name="connsiteX6" fmla="*/ 0 w 10000"/>
                <a:gd name="connsiteY6" fmla="*/ 4869 h 10016"/>
                <a:gd name="connsiteX0" fmla="*/ 0 w 9362"/>
                <a:gd name="connsiteY0" fmla="*/ 4869 h 10016"/>
                <a:gd name="connsiteX1" fmla="*/ 1055 w 9362"/>
                <a:gd name="connsiteY1" fmla="*/ 1 h 10016"/>
                <a:gd name="connsiteX2" fmla="*/ 8461 w 9362"/>
                <a:gd name="connsiteY2" fmla="*/ 1 h 10016"/>
                <a:gd name="connsiteX3" fmla="*/ 9362 w 9362"/>
                <a:gd name="connsiteY3" fmla="*/ 5454 h 10016"/>
                <a:gd name="connsiteX4" fmla="*/ 8441 w 9362"/>
                <a:gd name="connsiteY4" fmla="*/ 9943 h 10016"/>
                <a:gd name="connsiteX5" fmla="*/ 1055 w 9362"/>
                <a:gd name="connsiteY5" fmla="*/ 9988 h 10016"/>
                <a:gd name="connsiteX6" fmla="*/ 0 w 9362"/>
                <a:gd name="connsiteY6" fmla="*/ 4869 h 10016"/>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445 h 10000"/>
                <a:gd name="connsiteX4" fmla="*/ 9016 w 10087"/>
                <a:gd name="connsiteY4" fmla="*/ 9927 h 10000"/>
                <a:gd name="connsiteX5" fmla="*/ 1127 w 10087"/>
                <a:gd name="connsiteY5" fmla="*/ 9972 h 10000"/>
                <a:gd name="connsiteX6" fmla="*/ 0 w 10087"/>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445 h 10000"/>
                <a:gd name="connsiteX4" fmla="*/ 9016 w 10087"/>
                <a:gd name="connsiteY4" fmla="*/ 9927 h 10000"/>
                <a:gd name="connsiteX5" fmla="*/ 1127 w 10087"/>
                <a:gd name="connsiteY5" fmla="*/ 9972 h 10000"/>
                <a:gd name="connsiteX6" fmla="*/ 0 w 10087"/>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445 h 10000"/>
                <a:gd name="connsiteX4" fmla="*/ 9016 w 10087"/>
                <a:gd name="connsiteY4" fmla="*/ 9927 h 10000"/>
                <a:gd name="connsiteX5" fmla="*/ 1127 w 10087"/>
                <a:gd name="connsiteY5" fmla="*/ 9972 h 10000"/>
                <a:gd name="connsiteX6" fmla="*/ 0 w 10087"/>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362 h 10000"/>
                <a:gd name="connsiteX4" fmla="*/ 9016 w 10087"/>
                <a:gd name="connsiteY4" fmla="*/ 9927 h 10000"/>
                <a:gd name="connsiteX5" fmla="*/ 1127 w 10087"/>
                <a:gd name="connsiteY5" fmla="*/ 9972 h 10000"/>
                <a:gd name="connsiteX6" fmla="*/ 0 w 10087"/>
                <a:gd name="connsiteY6" fmla="*/ 4861 h 10000"/>
                <a:gd name="connsiteX0" fmla="*/ 0 w 10083"/>
                <a:gd name="connsiteY0" fmla="*/ 4861 h 10000"/>
                <a:gd name="connsiteX1" fmla="*/ 1127 w 10083"/>
                <a:gd name="connsiteY1" fmla="*/ 1 h 10000"/>
                <a:gd name="connsiteX2" fmla="*/ 9038 w 10083"/>
                <a:gd name="connsiteY2" fmla="*/ 1 h 10000"/>
                <a:gd name="connsiteX3" fmla="*/ 10083 w 10083"/>
                <a:gd name="connsiteY3" fmla="*/ 5039 h 10000"/>
                <a:gd name="connsiteX4" fmla="*/ 9016 w 10083"/>
                <a:gd name="connsiteY4" fmla="*/ 9927 h 10000"/>
                <a:gd name="connsiteX5" fmla="*/ 1127 w 10083"/>
                <a:gd name="connsiteY5" fmla="*/ 9972 h 10000"/>
                <a:gd name="connsiteX6" fmla="*/ 0 w 10083"/>
                <a:gd name="connsiteY6" fmla="*/ 4861 h 10000"/>
                <a:gd name="connsiteX0" fmla="*/ 0 w 10072"/>
                <a:gd name="connsiteY0" fmla="*/ 5076 h 10004"/>
                <a:gd name="connsiteX1" fmla="*/ 1116 w 10072"/>
                <a:gd name="connsiteY1" fmla="*/ 1 h 10004"/>
                <a:gd name="connsiteX2" fmla="*/ 9027 w 10072"/>
                <a:gd name="connsiteY2" fmla="*/ 1 h 10004"/>
                <a:gd name="connsiteX3" fmla="*/ 10072 w 10072"/>
                <a:gd name="connsiteY3" fmla="*/ 5039 h 10004"/>
                <a:gd name="connsiteX4" fmla="*/ 9005 w 10072"/>
                <a:gd name="connsiteY4" fmla="*/ 9927 h 10004"/>
                <a:gd name="connsiteX5" fmla="*/ 1116 w 10072"/>
                <a:gd name="connsiteY5" fmla="*/ 9972 h 10004"/>
                <a:gd name="connsiteX6" fmla="*/ 0 w 10072"/>
                <a:gd name="connsiteY6" fmla="*/ 5076 h 10004"/>
                <a:gd name="connsiteX0" fmla="*/ 0 w 10083"/>
                <a:gd name="connsiteY0" fmla="*/ 5004 h 10003"/>
                <a:gd name="connsiteX1" fmla="*/ 1127 w 10083"/>
                <a:gd name="connsiteY1" fmla="*/ 1 h 10003"/>
                <a:gd name="connsiteX2" fmla="*/ 9038 w 10083"/>
                <a:gd name="connsiteY2" fmla="*/ 1 h 10003"/>
                <a:gd name="connsiteX3" fmla="*/ 10083 w 10083"/>
                <a:gd name="connsiteY3" fmla="*/ 5039 h 10003"/>
                <a:gd name="connsiteX4" fmla="*/ 9016 w 10083"/>
                <a:gd name="connsiteY4" fmla="*/ 9927 h 10003"/>
                <a:gd name="connsiteX5" fmla="*/ 1127 w 10083"/>
                <a:gd name="connsiteY5" fmla="*/ 9972 h 10003"/>
                <a:gd name="connsiteX6" fmla="*/ 0 w 10083"/>
                <a:gd name="connsiteY6" fmla="*/ 5004 h 10003"/>
                <a:gd name="connsiteX0" fmla="*/ 0 w 10003"/>
                <a:gd name="connsiteY0" fmla="*/ 5281 h 10009"/>
                <a:gd name="connsiteX1" fmla="*/ 1047 w 10003"/>
                <a:gd name="connsiteY1" fmla="*/ 1 h 10009"/>
                <a:gd name="connsiteX2" fmla="*/ 8958 w 10003"/>
                <a:gd name="connsiteY2" fmla="*/ 1 h 10009"/>
                <a:gd name="connsiteX3" fmla="*/ 10003 w 10003"/>
                <a:gd name="connsiteY3" fmla="*/ 5039 h 10009"/>
                <a:gd name="connsiteX4" fmla="*/ 8936 w 10003"/>
                <a:gd name="connsiteY4" fmla="*/ 9927 h 10009"/>
                <a:gd name="connsiteX5" fmla="*/ 1047 w 10003"/>
                <a:gd name="connsiteY5" fmla="*/ 9972 h 10009"/>
                <a:gd name="connsiteX6" fmla="*/ 0 w 10003"/>
                <a:gd name="connsiteY6" fmla="*/ 5281 h 10009"/>
                <a:gd name="connsiteX0" fmla="*/ 0 w 10003"/>
                <a:gd name="connsiteY0" fmla="*/ 5142 h 10006"/>
                <a:gd name="connsiteX1" fmla="*/ 1047 w 10003"/>
                <a:gd name="connsiteY1" fmla="*/ 1 h 10006"/>
                <a:gd name="connsiteX2" fmla="*/ 8958 w 10003"/>
                <a:gd name="connsiteY2" fmla="*/ 1 h 10006"/>
                <a:gd name="connsiteX3" fmla="*/ 10003 w 10003"/>
                <a:gd name="connsiteY3" fmla="*/ 5039 h 10006"/>
                <a:gd name="connsiteX4" fmla="*/ 8936 w 10003"/>
                <a:gd name="connsiteY4" fmla="*/ 9927 h 10006"/>
                <a:gd name="connsiteX5" fmla="*/ 1047 w 10003"/>
                <a:gd name="connsiteY5" fmla="*/ 9972 h 10006"/>
                <a:gd name="connsiteX6" fmla="*/ 0 w 10003"/>
                <a:gd name="connsiteY6" fmla="*/ 5142 h 10006"/>
                <a:gd name="connsiteX0" fmla="*/ 0 w 10000"/>
                <a:gd name="connsiteY0" fmla="*/ 4893 h 10001"/>
                <a:gd name="connsiteX1" fmla="*/ 1044 w 10000"/>
                <a:gd name="connsiteY1" fmla="*/ 1 h 10001"/>
                <a:gd name="connsiteX2" fmla="*/ 8955 w 10000"/>
                <a:gd name="connsiteY2" fmla="*/ 1 h 10001"/>
                <a:gd name="connsiteX3" fmla="*/ 10000 w 10000"/>
                <a:gd name="connsiteY3" fmla="*/ 5039 h 10001"/>
                <a:gd name="connsiteX4" fmla="*/ 8933 w 10000"/>
                <a:gd name="connsiteY4" fmla="*/ 9927 h 10001"/>
                <a:gd name="connsiteX5" fmla="*/ 1044 w 10000"/>
                <a:gd name="connsiteY5" fmla="*/ 9972 h 10001"/>
                <a:gd name="connsiteX6" fmla="*/ 0 w 10000"/>
                <a:gd name="connsiteY6" fmla="*/ 4893 h 10001"/>
                <a:gd name="connsiteX0" fmla="*/ 0 w 10000"/>
                <a:gd name="connsiteY0" fmla="*/ 5018 h 10003"/>
                <a:gd name="connsiteX1" fmla="*/ 1044 w 10000"/>
                <a:gd name="connsiteY1" fmla="*/ 1 h 10003"/>
                <a:gd name="connsiteX2" fmla="*/ 8955 w 10000"/>
                <a:gd name="connsiteY2" fmla="*/ 1 h 10003"/>
                <a:gd name="connsiteX3" fmla="*/ 10000 w 10000"/>
                <a:gd name="connsiteY3" fmla="*/ 5039 h 10003"/>
                <a:gd name="connsiteX4" fmla="*/ 8933 w 10000"/>
                <a:gd name="connsiteY4" fmla="*/ 9927 h 10003"/>
                <a:gd name="connsiteX5" fmla="*/ 1044 w 10000"/>
                <a:gd name="connsiteY5" fmla="*/ 9972 h 10003"/>
                <a:gd name="connsiteX6" fmla="*/ 0 w 10000"/>
                <a:gd name="connsiteY6" fmla="*/ 5018 h 10003"/>
                <a:gd name="connsiteX0" fmla="*/ 0 w 10006"/>
                <a:gd name="connsiteY0" fmla="*/ 5045 h 10004"/>
                <a:gd name="connsiteX1" fmla="*/ 1050 w 10006"/>
                <a:gd name="connsiteY1" fmla="*/ 1 h 10004"/>
                <a:gd name="connsiteX2" fmla="*/ 8961 w 10006"/>
                <a:gd name="connsiteY2" fmla="*/ 1 h 10004"/>
                <a:gd name="connsiteX3" fmla="*/ 10006 w 10006"/>
                <a:gd name="connsiteY3" fmla="*/ 5039 h 10004"/>
                <a:gd name="connsiteX4" fmla="*/ 8939 w 10006"/>
                <a:gd name="connsiteY4" fmla="*/ 9927 h 10004"/>
                <a:gd name="connsiteX5" fmla="*/ 1050 w 10006"/>
                <a:gd name="connsiteY5" fmla="*/ 9972 h 10004"/>
                <a:gd name="connsiteX6" fmla="*/ 0 w 10006"/>
                <a:gd name="connsiteY6" fmla="*/ 5045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6" h="10004">
                  <a:moveTo>
                    <a:pt x="0" y="5045"/>
                  </a:moveTo>
                  <a:cubicBezTo>
                    <a:pt x="513" y="1631"/>
                    <a:pt x="122" y="86"/>
                    <a:pt x="1050" y="1"/>
                  </a:cubicBezTo>
                  <a:lnTo>
                    <a:pt x="8961" y="1"/>
                  </a:lnTo>
                  <a:cubicBezTo>
                    <a:pt x="9990" y="-16"/>
                    <a:pt x="9537" y="540"/>
                    <a:pt x="10006" y="5039"/>
                  </a:cubicBezTo>
                  <a:cubicBezTo>
                    <a:pt x="9608" y="9039"/>
                    <a:pt x="9872" y="10038"/>
                    <a:pt x="8939" y="9927"/>
                  </a:cubicBezTo>
                  <a:lnTo>
                    <a:pt x="1050" y="9972"/>
                  </a:lnTo>
                  <a:cubicBezTo>
                    <a:pt x="110" y="10230"/>
                    <a:pt x="521" y="8962"/>
                    <a:pt x="0" y="5045"/>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25000" noProof="0">
                <a:ln>
                  <a:noFill/>
                </a:ln>
                <a:solidFill>
                  <a:prstClr val="white"/>
                </a:solidFill>
                <a:effectLst/>
                <a:uLnTx/>
                <a:uFillTx/>
                <a:latin typeface="Calibri" panose="020F0502020204030204"/>
                <a:ea typeface="+mn-ea"/>
                <a:cs typeface="+mn-cs"/>
              </a:endParaRPr>
            </a:p>
          </p:txBody>
        </p:sp>
        <p:sp>
          <p:nvSpPr>
            <p:cNvPr id="47" name="#sl-pollquestion()">
              <a:extLst>
                <a:ext uri="{FF2B5EF4-FFF2-40B4-BE49-F238E27FC236}">
                  <a16:creationId xmlns:a16="http://schemas.microsoft.com/office/drawing/2014/main" id="{0B3C0AB6-E99F-4DFB-8A1B-814704AA4FC9}"/>
                </a:ext>
              </a:extLst>
            </p:cNvPr>
            <p:cNvSpPr txBox="1"/>
            <p:nvPr/>
          </p:nvSpPr>
          <p:spPr>
            <a:xfrm>
              <a:off x="1717288" y="2964701"/>
              <a:ext cx="8839255" cy="932341"/>
            </a:xfrm>
            <a:prstGeom prst="rect">
              <a:avLst/>
            </a:prstGeom>
            <a:noFill/>
          </p:spPr>
          <p:txBody>
            <a:bodyPr wrap="square" rtlCol="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Seit</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wann</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dürfen</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Mädchen</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und Frauen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offiziell</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in der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katholischen</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Messe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dienen</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pSp>
      <p:grpSp>
        <p:nvGrpSpPr>
          <p:cNvPr id="12" name="Current Money Value">
            <a:extLst>
              <a:ext uri="{FF2B5EF4-FFF2-40B4-BE49-F238E27FC236}">
                <a16:creationId xmlns:a16="http://schemas.microsoft.com/office/drawing/2014/main" id="{F69BB7A5-CF27-44D2-A964-DF2E78088389}"/>
              </a:ext>
            </a:extLst>
          </p:cNvPr>
          <p:cNvGrpSpPr/>
          <p:nvPr/>
        </p:nvGrpSpPr>
        <p:grpSpPr>
          <a:xfrm>
            <a:off x="8618368" y="2322355"/>
            <a:ext cx="3573630" cy="347151"/>
            <a:chOff x="8618369" y="2322355"/>
            <a:chExt cx="3555791" cy="347151"/>
          </a:xfrm>
        </p:grpSpPr>
        <p:cxnSp>
          <p:nvCxnSpPr>
            <p:cNvPr id="49" name="Line">
              <a:extLst>
                <a:ext uri="{FF2B5EF4-FFF2-40B4-BE49-F238E27FC236}">
                  <a16:creationId xmlns:a16="http://schemas.microsoft.com/office/drawing/2014/main" id="{8E8A5C75-CFCA-4176-8EB0-4EB34F162D99}"/>
                </a:ext>
              </a:extLst>
            </p:cNvPr>
            <p:cNvCxnSpPr>
              <a:cxnSpLocks/>
              <a:stCxn id="48" idx="3"/>
            </p:cNvCxnSpPr>
            <p:nvPr/>
          </p:nvCxnSpPr>
          <p:spPr>
            <a:xfrm>
              <a:off x="10595809" y="2501848"/>
              <a:ext cx="157835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Background">
              <a:extLst>
                <a:ext uri="{FF2B5EF4-FFF2-40B4-BE49-F238E27FC236}">
                  <a16:creationId xmlns:a16="http://schemas.microsoft.com/office/drawing/2014/main" id="{12A54628-84A9-44CB-A81D-4C642051B35E}"/>
                </a:ext>
              </a:extLst>
            </p:cNvPr>
            <p:cNvSpPr/>
            <p:nvPr/>
          </p:nvSpPr>
          <p:spPr>
            <a:xfrm>
              <a:off x="8618369" y="2322355"/>
              <a:ext cx="1977440" cy="347151"/>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
              <a:extLst>
                <a:ext uri="{FF2B5EF4-FFF2-40B4-BE49-F238E27FC236}">
                  <a16:creationId xmlns:a16="http://schemas.microsoft.com/office/drawing/2014/main" id="{DBB8417C-BFDC-4C68-A750-8B0478B37A21}"/>
                </a:ext>
              </a:extLst>
            </p:cNvPr>
            <p:cNvSpPr txBox="1"/>
            <p:nvPr/>
          </p:nvSpPr>
          <p:spPr>
            <a:xfrm>
              <a:off x="8793584" y="2338239"/>
              <a:ext cx="1642634" cy="307777"/>
            </a:xfrm>
            <a:prstGeom prst="rect">
              <a:avLst/>
            </a:prstGeom>
            <a:noFill/>
          </p:spPr>
          <p:txBody>
            <a:bodyPr wrap="square" lIns="0" tIns="0" rIns="0" bIns="0" rtlCol="0" anchor="ctr" anchorCtr="0">
              <a:normAutofit fontScale="850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Arial" panose="020B0604020202020204" pitchFamily="34" charset="0"/>
                </a:rPr>
                <a:t>Weihbischöfin</a:t>
              </a:r>
              <a:endParaRPr kumimoji="0" lang="en-US" sz="2000" b="1"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Arial" panose="020B0604020202020204" pitchFamily="34" charset="0"/>
              </a:endParaRPr>
            </a:p>
          </p:txBody>
        </p:sp>
      </p:grpSp>
      <p:pic>
        <p:nvPicPr>
          <p:cNvPr id="56" name="background music">
            <a:hlinkClick r:id="" action="ppaction://media"/>
            <a:extLst>
              <a:ext uri="{FF2B5EF4-FFF2-40B4-BE49-F238E27FC236}">
                <a16:creationId xmlns:a16="http://schemas.microsoft.com/office/drawing/2014/main" id="{AE147EA1-A7B8-472A-9D67-543DB82C2846}"/>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450975" y="291865"/>
            <a:ext cx="609600" cy="609600"/>
          </a:xfrm>
          <a:prstGeom prst="rect">
            <a:avLst/>
          </a:prstGeom>
        </p:spPr>
      </p:pic>
      <p:pic>
        <p:nvPicPr>
          <p:cNvPr id="2" name="start sound">
            <a:hlinkClick r:id="" action="ppaction://media"/>
            <a:extLst>
              <a:ext uri="{FF2B5EF4-FFF2-40B4-BE49-F238E27FC236}">
                <a16:creationId xmlns:a16="http://schemas.microsoft.com/office/drawing/2014/main" id="{72A2DC58-E96C-4A38-9A9A-8BF659400E00}"/>
              </a:ext>
            </a:extLst>
          </p:cNvPr>
          <p:cNvPicPr>
            <a:picLocks noChangeAspect="1"/>
          </p:cNvPicPr>
          <p:nvPr>
            <a:audioFile r:link="rId4"/>
            <p:extLst>
              <p:ext uri="{DAA4B4D4-6D71-4841-9C94-3DE7FCFB9230}">
                <p14:media xmlns:p14="http://schemas.microsoft.com/office/powerpoint/2010/main" r:embed="rId5">
                  <p14:trim end="6694.1882"/>
                  <p14:fade out="750"/>
                </p14:media>
              </p:ext>
            </p:extLst>
          </p:nvPr>
        </p:nvPicPr>
        <p:blipFill>
          <a:blip r:embed="rId12"/>
          <a:stretch>
            <a:fillRect/>
          </a:stretch>
        </p:blipFill>
        <p:spPr>
          <a:xfrm>
            <a:off x="1348685" y="291865"/>
            <a:ext cx="609600" cy="609600"/>
          </a:xfrm>
          <a:prstGeom prst="rect">
            <a:avLst/>
          </a:prstGeom>
        </p:spPr>
      </p:pic>
      <p:pic>
        <p:nvPicPr>
          <p:cNvPr id="3" name="final answer">
            <a:hlinkClick r:id="" action="ppaction://media"/>
            <a:extLst>
              <a:ext uri="{FF2B5EF4-FFF2-40B4-BE49-F238E27FC236}">
                <a16:creationId xmlns:a16="http://schemas.microsoft.com/office/drawing/2014/main" id="{AA2899EE-0BB1-491D-B054-EA144919A739}"/>
              </a:ext>
            </a:extLst>
          </p:cNvPr>
          <p:cNvPicPr>
            <a:picLocks noChangeAspect="1"/>
          </p:cNvPicPr>
          <p:nvPr>
            <a:audioFile r:link="rId7"/>
            <p:extLst>
              <p:ext uri="{DAA4B4D4-6D71-4841-9C94-3DE7FCFB9230}">
                <p14:media xmlns:p14="http://schemas.microsoft.com/office/powerpoint/2010/main" r:embed="rId6"/>
              </p:ext>
            </p:extLst>
          </p:nvPr>
        </p:nvPicPr>
        <p:blipFill>
          <a:blip r:embed="rId12"/>
          <a:stretch>
            <a:fillRect/>
          </a:stretch>
        </p:blipFill>
        <p:spPr>
          <a:xfrm>
            <a:off x="9461500" y="1309688"/>
            <a:ext cx="304800" cy="304800"/>
          </a:xfrm>
          <a:prstGeom prst="rect">
            <a:avLst/>
          </a:prstGeom>
        </p:spPr>
      </p:pic>
      <p:pic>
        <p:nvPicPr>
          <p:cNvPr id="39" name="Grafik 38">
            <a:extLst>
              <a:ext uri="{FF2B5EF4-FFF2-40B4-BE49-F238E27FC236}">
                <a16:creationId xmlns:a16="http://schemas.microsoft.com/office/drawing/2014/main" id="{1E94DFFB-AA5B-4A0E-A93B-DCF5B922916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86363" y="192276"/>
            <a:ext cx="2325017" cy="2325017"/>
          </a:xfrm>
          <a:prstGeom prst="rect">
            <a:avLst/>
          </a:prstGeom>
        </p:spPr>
      </p:pic>
    </p:spTree>
    <p:custDataLst>
      <p:tags r:id="rId1"/>
    </p:custDataLst>
    <p:extLst>
      <p:ext uri="{BB962C8B-B14F-4D97-AF65-F5344CB8AC3E}">
        <p14:creationId xmlns:p14="http://schemas.microsoft.com/office/powerpoint/2010/main" val="11734158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73" fill="hold"/>
                                        <p:tgtEl>
                                          <p:spTgt spid="2"/>
                                        </p:tgtEl>
                                      </p:cBhvr>
                                    </p:cmd>
                                  </p:childTnLst>
                                </p:cTn>
                              </p:par>
                              <p:par>
                                <p:cTn id="7" presetID="10" presetClass="entr" presetSubtype="0" fill="hold" nodeType="withEffect">
                                  <p:stCondLst>
                                    <p:cond delay="100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1000"/>
                                        <p:tgtEl>
                                          <p:spTgt spid="14"/>
                                        </p:tgtEl>
                                      </p:cBhvr>
                                    </p:animEffect>
                                  </p:childTnLst>
                                </p:cTn>
                              </p:par>
                              <p:par>
                                <p:cTn id="10" presetID="2" presetClass="entr" presetSubtype="2" fill="hold" nodeType="withEffect">
                                  <p:stCondLst>
                                    <p:cond delay="225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1+#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par>
                          <p:cTn id="14" fill="hold">
                            <p:stCondLst>
                              <p:cond delay="3573"/>
                            </p:stCondLst>
                            <p:childTnLst>
                              <p:par>
                                <p:cTn id="15" presetID="1" presetClass="mediacall" presetSubtype="0" fill="hold" nodeType="afterEffect">
                                  <p:stCondLst>
                                    <p:cond delay="0"/>
                                  </p:stCondLst>
                                  <p:childTnLst>
                                    <p:cmd type="call" cmd="playFrom(0.0)">
                                      <p:cBhvr>
                                        <p:cTn id="16" dur="167105" fill="hold"/>
                                        <p:tgtEl>
                                          <p:spTgt spid="56"/>
                                        </p:tgtEl>
                                      </p:cBhvr>
                                    </p:cmd>
                                  </p:childTnLst>
                                </p:cTn>
                              </p:par>
                              <p:par>
                                <p:cTn id="17" presetID="10"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10" presetClass="entr" presetSubtype="0" fill="hold" nodeType="with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fade">
                                      <p:cBhvr>
                                        <p:cTn id="22" dur="500"/>
                                        <p:tgtEl>
                                          <p:spTgt spid="54"/>
                                        </p:tgtEl>
                                      </p:cBhvr>
                                    </p:animEffect>
                                  </p:childTnLst>
                                </p:cTn>
                              </p:par>
                              <p:par>
                                <p:cTn id="23" presetID="2" presetClass="entr" presetSubtype="8" fill="hold" nodeType="withEffect">
                                  <p:stCondLst>
                                    <p:cond delay="50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0-#ppt_w/2"/>
                                          </p:val>
                                        </p:tav>
                                        <p:tav tm="100000">
                                          <p:val>
                                            <p:strVal val="#ppt_x"/>
                                          </p:val>
                                        </p:tav>
                                      </p:tavLst>
                                    </p:anim>
                                    <p:anim calcmode="lin" valueType="num">
                                      <p:cBhvr additive="base">
                                        <p:cTn id="26" dur="500" fill="hold"/>
                                        <p:tgtEl>
                                          <p:spTgt spid="4"/>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1250"/>
                                  </p:stCondLst>
                                  <p:childTnLst>
                                    <p:set>
                                      <p:cBhvr>
                                        <p:cTn id="28" dur="1" fill="hold">
                                          <p:stCondLst>
                                            <p:cond delay="0"/>
                                          </p:stCondLst>
                                        </p:cTn>
                                        <p:tgtEl>
                                          <p:spTgt spid="51"/>
                                        </p:tgtEl>
                                        <p:attrNameLst>
                                          <p:attrName>style.visibility</p:attrName>
                                        </p:attrNameLst>
                                      </p:cBhvr>
                                      <p:to>
                                        <p:strVal val="visible"/>
                                      </p:to>
                                    </p:set>
                                    <p:anim calcmode="lin" valueType="num">
                                      <p:cBhvr additive="base">
                                        <p:cTn id="29" dur="500" fill="hold"/>
                                        <p:tgtEl>
                                          <p:spTgt spid="51"/>
                                        </p:tgtEl>
                                        <p:attrNameLst>
                                          <p:attrName>ppt_x</p:attrName>
                                        </p:attrNameLst>
                                      </p:cBhvr>
                                      <p:tavLst>
                                        <p:tav tm="0">
                                          <p:val>
                                            <p:strVal val="1+#ppt_w/2"/>
                                          </p:val>
                                        </p:tav>
                                        <p:tav tm="100000">
                                          <p:val>
                                            <p:strVal val="#ppt_x"/>
                                          </p:val>
                                        </p:tav>
                                      </p:tavLst>
                                    </p:anim>
                                    <p:anim calcmode="lin" valueType="num">
                                      <p:cBhvr additive="base">
                                        <p:cTn id="30" dur="500" fill="hold"/>
                                        <p:tgtEl>
                                          <p:spTgt spid="51"/>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1250"/>
                                  </p:stCondLst>
                                  <p:childTnLst>
                                    <p:set>
                                      <p:cBhvr>
                                        <p:cTn id="32" dur="1" fill="hold">
                                          <p:stCondLst>
                                            <p:cond delay="0"/>
                                          </p:stCondLst>
                                        </p:cTn>
                                        <p:tgtEl>
                                          <p:spTgt spid="52"/>
                                        </p:tgtEl>
                                        <p:attrNameLst>
                                          <p:attrName>style.visibility</p:attrName>
                                        </p:attrNameLst>
                                      </p:cBhvr>
                                      <p:to>
                                        <p:strVal val="visible"/>
                                      </p:to>
                                    </p:set>
                                    <p:anim calcmode="lin" valueType="num">
                                      <p:cBhvr additive="base">
                                        <p:cTn id="33" dur="500" fill="hold"/>
                                        <p:tgtEl>
                                          <p:spTgt spid="52"/>
                                        </p:tgtEl>
                                        <p:attrNameLst>
                                          <p:attrName>ppt_x</p:attrName>
                                        </p:attrNameLst>
                                      </p:cBhvr>
                                      <p:tavLst>
                                        <p:tav tm="0">
                                          <p:val>
                                            <p:strVal val="1+#ppt_w/2"/>
                                          </p:val>
                                        </p:tav>
                                        <p:tav tm="100000">
                                          <p:val>
                                            <p:strVal val="#ppt_x"/>
                                          </p:val>
                                        </p:tav>
                                      </p:tavLst>
                                    </p:anim>
                                    <p:anim calcmode="lin" valueType="num">
                                      <p:cBhvr additive="base">
                                        <p:cTn id="34" dur="500" fill="hold"/>
                                        <p:tgtEl>
                                          <p:spTgt spid="52"/>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1250"/>
                                  </p:stCondLst>
                                  <p:childTnLst>
                                    <p:set>
                                      <p:cBhvr>
                                        <p:cTn id="36" dur="1" fill="hold">
                                          <p:stCondLst>
                                            <p:cond delay="0"/>
                                          </p:stCondLst>
                                        </p:cTn>
                                        <p:tgtEl>
                                          <p:spTgt spid="53"/>
                                        </p:tgtEl>
                                        <p:attrNameLst>
                                          <p:attrName>style.visibility</p:attrName>
                                        </p:attrNameLst>
                                      </p:cBhvr>
                                      <p:to>
                                        <p:strVal val="visible"/>
                                      </p:to>
                                    </p:set>
                                    <p:anim calcmode="lin" valueType="num">
                                      <p:cBhvr additive="base">
                                        <p:cTn id="37" dur="500" fill="hold"/>
                                        <p:tgtEl>
                                          <p:spTgt spid="53"/>
                                        </p:tgtEl>
                                        <p:attrNameLst>
                                          <p:attrName>ppt_x</p:attrName>
                                        </p:attrNameLst>
                                      </p:cBhvr>
                                      <p:tavLst>
                                        <p:tav tm="0">
                                          <p:val>
                                            <p:strVal val="1+#ppt_w/2"/>
                                          </p:val>
                                        </p:tav>
                                        <p:tav tm="100000">
                                          <p:val>
                                            <p:strVal val="#ppt_x"/>
                                          </p:val>
                                        </p:tav>
                                      </p:tavLst>
                                    </p:anim>
                                    <p:anim calcmode="lin" valueType="num">
                                      <p:cBhvr additive="base">
                                        <p:cTn id="38" dur="500" fill="hold"/>
                                        <p:tgtEl>
                                          <p:spTgt spid="53"/>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2000"/>
                                  </p:stCondLst>
                                  <p:childTnLst>
                                    <p:set>
                                      <p:cBhvr>
                                        <p:cTn id="40" dur="1" fill="hold">
                                          <p:stCondLst>
                                            <p:cond delay="0"/>
                                          </p:stCondLst>
                                        </p:cTn>
                                        <p:tgtEl>
                                          <p:spTgt spid="60"/>
                                        </p:tgtEl>
                                        <p:attrNameLst>
                                          <p:attrName>style.visibility</p:attrName>
                                        </p:attrNameLst>
                                      </p:cBhvr>
                                      <p:to>
                                        <p:strVal val="visible"/>
                                      </p:to>
                                    </p:set>
                                    <p:anim calcmode="lin" valueType="num">
                                      <p:cBhvr additive="base">
                                        <p:cTn id="41" dur="500" fill="hold"/>
                                        <p:tgtEl>
                                          <p:spTgt spid="60"/>
                                        </p:tgtEl>
                                        <p:attrNameLst>
                                          <p:attrName>ppt_x</p:attrName>
                                        </p:attrNameLst>
                                      </p:cBhvr>
                                      <p:tavLst>
                                        <p:tav tm="0">
                                          <p:val>
                                            <p:strVal val="0-#ppt_w/2"/>
                                          </p:val>
                                        </p:tav>
                                        <p:tav tm="100000">
                                          <p:val>
                                            <p:strVal val="#ppt_x"/>
                                          </p:val>
                                        </p:tav>
                                      </p:tavLst>
                                    </p:anim>
                                    <p:anim calcmode="lin" valueType="num">
                                      <p:cBhvr additive="base">
                                        <p:cTn id="42" dur="500" fill="hold"/>
                                        <p:tgtEl>
                                          <p:spTgt spid="60"/>
                                        </p:tgtEl>
                                        <p:attrNameLst>
                                          <p:attrName>ppt_y</p:attrName>
                                        </p:attrNameLst>
                                      </p:cBhvr>
                                      <p:tavLst>
                                        <p:tav tm="0">
                                          <p:val>
                                            <p:strVal val="#ppt_y"/>
                                          </p:val>
                                        </p:tav>
                                        <p:tav tm="100000">
                                          <p:val>
                                            <p:strVal val="#ppt_y"/>
                                          </p:val>
                                        </p:tav>
                                      </p:tavLst>
                                    </p:anim>
                                  </p:childTnLst>
                                </p:cTn>
                              </p:par>
                              <p:par>
                                <p:cTn id="43" presetID="2" presetClass="entr" presetSubtype="2" fill="hold" nodeType="withEffect">
                                  <p:stCondLst>
                                    <p:cond delay="2750"/>
                                  </p:stCondLst>
                                  <p:childTnLst>
                                    <p:set>
                                      <p:cBhvr>
                                        <p:cTn id="44" dur="1" fill="hold">
                                          <p:stCondLst>
                                            <p:cond delay="0"/>
                                          </p:stCondLst>
                                        </p:cTn>
                                        <p:tgtEl>
                                          <p:spTgt spid="55"/>
                                        </p:tgtEl>
                                        <p:attrNameLst>
                                          <p:attrName>style.visibility</p:attrName>
                                        </p:attrNameLst>
                                      </p:cBhvr>
                                      <p:to>
                                        <p:strVal val="visible"/>
                                      </p:to>
                                    </p:set>
                                    <p:anim calcmode="lin" valueType="num">
                                      <p:cBhvr additive="base">
                                        <p:cTn id="45" dur="500" fill="hold"/>
                                        <p:tgtEl>
                                          <p:spTgt spid="55"/>
                                        </p:tgtEl>
                                        <p:attrNameLst>
                                          <p:attrName>ppt_x</p:attrName>
                                        </p:attrNameLst>
                                      </p:cBhvr>
                                      <p:tavLst>
                                        <p:tav tm="0">
                                          <p:val>
                                            <p:strVal val="1+#ppt_w/2"/>
                                          </p:val>
                                        </p:tav>
                                        <p:tav tm="100000">
                                          <p:val>
                                            <p:strVal val="#ppt_x"/>
                                          </p:val>
                                        </p:tav>
                                      </p:tavLst>
                                    </p:anim>
                                    <p:anim calcmode="lin" valueType="num">
                                      <p:cBhvr additive="base">
                                        <p:cTn id="46" dur="500" fill="hold"/>
                                        <p:tgtEl>
                                          <p:spTgt spid="5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7" repeatCount="indefinite" fill="hold" display="0">
                  <p:stCondLst>
                    <p:cond delay="indefinite"/>
                  </p:stCondLst>
                  <p:endCondLst>
                    <p:cond evt="onStopAudio" delay="0">
                      <p:tgtEl>
                        <p:sldTgt/>
                      </p:tgtEl>
                    </p:cond>
                  </p:endCondLst>
                </p:cTn>
                <p:tgtEl>
                  <p:spTgt spid="56"/>
                </p:tgtEl>
              </p:cMediaNode>
            </p:audio>
            <p:audio>
              <p:cMediaNode vol="80000" showWhenStopped="0">
                <p:cTn id="48" fill="hold" display="0">
                  <p:stCondLst>
                    <p:cond delay="indefinite"/>
                  </p:stCondLst>
                  <p:endCondLst>
                    <p:cond evt="onStopAudio" delay="0">
                      <p:tgtEl>
                        <p:sldTgt/>
                      </p:tgtEl>
                    </p:cond>
                  </p:endCondLst>
                </p:cTn>
                <p:tgtEl>
                  <p:spTgt spid="2"/>
                </p:tgtEl>
              </p:cMediaNode>
            </p:audio>
            <p:audio>
              <p:cMediaNode vol="80000" showWhenStopped="0">
                <p:cTn id="49" fill="hold" display="0">
                  <p:stCondLst>
                    <p:cond delay="indefinite"/>
                  </p:stCondLst>
                  <p:endCondLst>
                    <p:cond evt="onStopAudio" delay="0">
                      <p:tgtEl>
                        <p:sldTgt/>
                      </p:tgtEl>
                    </p:cond>
                  </p:endCondLst>
                </p:cTn>
                <p:tgtEl>
                  <p:spTgt spid="3"/>
                </p:tgtEl>
              </p:cMediaNode>
            </p:audio>
            <p:seq concurrent="1" nextAc="seek">
              <p:cTn id="50" restart="whenNotActive" fill="hold" evtFilter="cancelBubble" nodeType="interactiveSeq">
                <p:stCondLst>
                  <p:cond evt="onClick" delay="0">
                    <p:tgtEl>
                      <p:spTgt spid="37"/>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88868" fill="hold"/>
                                        <p:tgtEl>
                                          <p:spTgt spid="3"/>
                                        </p:tgtEl>
                                      </p:cBhvr>
                                    </p:cmd>
                                  </p:childTnLst>
                                </p:cTn>
                              </p:par>
                              <p:par>
                                <p:cTn id="55" presetID="3" presetClass="mediacall" presetSubtype="0" fill="hold" nodeType="withEffect">
                                  <p:stCondLst>
                                    <p:cond delay="0"/>
                                  </p:stCondLst>
                                  <p:childTnLst>
                                    <p:cmd type="call" cmd="stop">
                                      <p:cBhvr>
                                        <p:cTn id="56" dur="1" fill="hold"/>
                                        <p:tgtEl>
                                          <p:spTgt spid="56"/>
                                        </p:tgtEl>
                                      </p:cBhvr>
                                    </p:cmd>
                                  </p:childTnLst>
                                </p:cTn>
                              </p:par>
                              <p:par>
                                <p:cTn id="57" presetID="1" presetClass="emph" presetSubtype="2" fill="hold" nodeType="withEffect">
                                  <p:stCondLst>
                                    <p:cond delay="0"/>
                                  </p:stCondLst>
                                  <p:childTnLst>
                                    <p:animClr clrSpc="rgb" dir="cw">
                                      <p:cBhvr>
                                        <p:cTn id="58" dur="750" fill="hold"/>
                                        <p:tgtEl>
                                          <p:spTgt spid="51"/>
                                        </p:tgtEl>
                                        <p:attrNameLst>
                                          <p:attrName>fillcolor</p:attrName>
                                        </p:attrNameLst>
                                      </p:cBhvr>
                                      <p:to>
                                        <a:schemeClr val="accent2"/>
                                      </p:to>
                                    </p:animClr>
                                    <p:set>
                                      <p:cBhvr>
                                        <p:cTn id="59" dur="750" fill="hold"/>
                                        <p:tgtEl>
                                          <p:spTgt spid="51"/>
                                        </p:tgtEl>
                                        <p:attrNameLst>
                                          <p:attrName>fill.type</p:attrName>
                                        </p:attrNameLst>
                                      </p:cBhvr>
                                      <p:to>
                                        <p:strVal val="solid"/>
                                      </p:to>
                                    </p:set>
                                    <p:set>
                                      <p:cBhvr>
                                        <p:cTn id="60" dur="750" fill="hold"/>
                                        <p:tgtEl>
                                          <p:spTgt spid="51"/>
                                        </p:tgtEl>
                                        <p:attrNameLst>
                                          <p:attrName>fill.on</p:attrName>
                                        </p:attrNameLst>
                                      </p:cBhvr>
                                      <p:to>
                                        <p:strVal val="true"/>
                                      </p:to>
                                    </p:set>
                                  </p:childTnLst>
                                </p:cTn>
                              </p:par>
                            </p:childTnLst>
                          </p:cTn>
                        </p:par>
                      </p:childTnLst>
                    </p:cTn>
                  </p:par>
                </p:childTnLst>
              </p:cTn>
              <p:nextCondLst>
                <p:cond evt="onClick" delay="0">
                  <p:tgtEl>
                    <p:spTgt spid="37"/>
                  </p:tgtEl>
                </p:cond>
              </p:nextCondLst>
            </p:seq>
          </p:childTnLst>
        </p:cTn>
      </p:par>
    </p:tnLst>
    <p:bldLst>
      <p:bldP spid="51" grpId="0" animBg="1"/>
      <p:bldP spid="52" grpId="0"/>
      <p:bldP spid="5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ackground image">
            <a:extLst>
              <a:ext uri="{FF2B5EF4-FFF2-40B4-BE49-F238E27FC236}">
                <a16:creationId xmlns:a16="http://schemas.microsoft.com/office/drawing/2014/main" id="{1230C834-D16D-47B9-8F74-29C0BF3B24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9" name="#sl-staticobject()" descr="Ein Bild, das Zeichnung enthält.&#10;&#10;Automatisch generierte Beschreibung">
            <a:extLst>
              <a:ext uri="{FF2B5EF4-FFF2-40B4-BE49-F238E27FC236}">
                <a16:creationId xmlns:a16="http://schemas.microsoft.com/office/drawing/2014/main" id="{96E638E8-D2F9-4D36-8C1A-B8BC253847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33690" y="6339900"/>
            <a:ext cx="1620186" cy="324037"/>
          </a:xfrm>
          <a:prstGeom prst="rect">
            <a:avLst/>
          </a:prstGeom>
        </p:spPr>
      </p:pic>
      <p:cxnSp>
        <p:nvCxnSpPr>
          <p:cNvPr id="54" name="Answer Line 2">
            <a:extLst>
              <a:ext uri="{FF2B5EF4-FFF2-40B4-BE49-F238E27FC236}">
                <a16:creationId xmlns:a16="http://schemas.microsoft.com/office/drawing/2014/main" id="{4B5767AD-D5A3-42E8-94D6-CC3C8423DF69}"/>
              </a:ext>
            </a:extLst>
          </p:cNvPr>
          <p:cNvCxnSpPr>
            <a:cxnSpLocks/>
          </p:cNvCxnSpPr>
          <p:nvPr/>
        </p:nvCxnSpPr>
        <p:spPr>
          <a:xfrm>
            <a:off x="2272" y="5782749"/>
            <a:ext cx="12192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5" name="Answer D">
            <a:extLst>
              <a:ext uri="{FF2B5EF4-FFF2-40B4-BE49-F238E27FC236}">
                <a16:creationId xmlns:a16="http://schemas.microsoft.com/office/drawing/2014/main" id="{63AD585E-E59E-4654-9EA7-4D03C089D3F1}"/>
              </a:ext>
            </a:extLst>
          </p:cNvPr>
          <p:cNvGrpSpPr/>
          <p:nvPr/>
        </p:nvGrpSpPr>
        <p:grpSpPr>
          <a:xfrm>
            <a:off x="6276671" y="5306896"/>
            <a:ext cx="4524162" cy="929685"/>
            <a:chOff x="1452892" y="4172004"/>
            <a:chExt cx="4524162" cy="929685"/>
          </a:xfrm>
        </p:grpSpPr>
        <p:sp>
          <p:nvSpPr>
            <p:cNvPr id="57" name="Background">
              <a:extLst>
                <a:ext uri="{FF2B5EF4-FFF2-40B4-BE49-F238E27FC236}">
                  <a16:creationId xmlns:a16="http://schemas.microsoft.com/office/drawing/2014/main" id="{36A76643-4BF8-4435-9B71-F6EE643CC045}"/>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D">
              <a:extLst>
                <a:ext uri="{FF2B5EF4-FFF2-40B4-BE49-F238E27FC236}">
                  <a16:creationId xmlns:a16="http://schemas.microsoft.com/office/drawing/2014/main" id="{8A95E103-8F66-4D64-A86B-5A8340642A19}"/>
                </a:ext>
              </a:extLst>
            </p:cNvPr>
            <p:cNvSpPr txBox="1"/>
            <p:nvPr/>
          </p:nvSpPr>
          <p:spPr>
            <a:xfrm>
              <a:off x="1717288" y="4381083"/>
              <a:ext cx="4966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D:</a:t>
              </a:r>
            </a:p>
          </p:txBody>
        </p:sp>
        <p:sp>
          <p:nvSpPr>
            <p:cNvPr id="59" name="#sl-pollanswer(3)">
              <a:extLst>
                <a:ext uri="{FF2B5EF4-FFF2-40B4-BE49-F238E27FC236}">
                  <a16:creationId xmlns:a16="http://schemas.microsoft.com/office/drawing/2014/main" id="{690873F6-EFE2-46C3-A7A3-6C2418344F6A}"/>
                </a:ext>
              </a:extLst>
            </p:cNvPr>
            <p:cNvSpPr txBox="1"/>
            <p:nvPr/>
          </p:nvSpPr>
          <p:spPr>
            <a:xfrm>
              <a:off x="2163338" y="4185359"/>
              <a:ext cx="3378818" cy="916330"/>
            </a:xfrm>
            <a:prstGeom prst="rect">
              <a:avLst/>
            </a:prstGeom>
            <a:no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2020</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60" name="Answer C">
            <a:extLst>
              <a:ext uri="{FF2B5EF4-FFF2-40B4-BE49-F238E27FC236}">
                <a16:creationId xmlns:a16="http://schemas.microsoft.com/office/drawing/2014/main" id="{C6656839-03AB-4C47-9D6D-1723E4753444}"/>
              </a:ext>
            </a:extLst>
          </p:cNvPr>
          <p:cNvGrpSpPr/>
          <p:nvPr/>
        </p:nvGrpSpPr>
        <p:grpSpPr>
          <a:xfrm>
            <a:off x="1455164" y="5306896"/>
            <a:ext cx="4524162" cy="929685"/>
            <a:chOff x="1452892" y="4172004"/>
            <a:chExt cx="4524162" cy="929685"/>
          </a:xfrm>
          <a:solidFill>
            <a:srgbClr val="92D050"/>
          </a:solidFill>
        </p:grpSpPr>
        <p:sp>
          <p:nvSpPr>
            <p:cNvPr id="61" name="Background">
              <a:extLst>
                <a:ext uri="{FF2B5EF4-FFF2-40B4-BE49-F238E27FC236}">
                  <a16:creationId xmlns:a16="http://schemas.microsoft.com/office/drawing/2014/main" id="{CAF9EA78-6535-47A6-9C3D-151F26C5CB6D}"/>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C">
              <a:extLst>
                <a:ext uri="{FF2B5EF4-FFF2-40B4-BE49-F238E27FC236}">
                  <a16:creationId xmlns:a16="http://schemas.microsoft.com/office/drawing/2014/main" id="{0A42DF7F-9A81-403B-B6F2-BECB2A47D827}"/>
                </a:ext>
              </a:extLst>
            </p:cNvPr>
            <p:cNvSpPr txBox="1"/>
            <p:nvPr/>
          </p:nvSpPr>
          <p:spPr>
            <a:xfrm>
              <a:off x="1717288" y="4381083"/>
              <a:ext cx="511849" cy="523220"/>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C:</a:t>
              </a:r>
            </a:p>
          </p:txBody>
        </p:sp>
        <p:sp>
          <p:nvSpPr>
            <p:cNvPr id="64" name="#sl-pollanswer(2)">
              <a:extLst>
                <a:ext uri="{FF2B5EF4-FFF2-40B4-BE49-F238E27FC236}">
                  <a16:creationId xmlns:a16="http://schemas.microsoft.com/office/drawing/2014/main" id="{985A755B-6005-4A92-9653-CCE85E8BBC24}"/>
                </a:ext>
              </a:extLst>
            </p:cNvPr>
            <p:cNvSpPr txBox="1"/>
            <p:nvPr/>
          </p:nvSpPr>
          <p:spPr>
            <a:xfrm>
              <a:off x="2163338" y="4185359"/>
              <a:ext cx="3378818" cy="916330"/>
            </a:xfrm>
            <a:prstGeom prst="rect">
              <a:avLst/>
            </a:prstGeom>
            <a:grp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1992</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cxnSp>
        <p:nvCxnSpPr>
          <p:cNvPr id="27" name="Answer Line 1">
            <a:extLst>
              <a:ext uri="{FF2B5EF4-FFF2-40B4-BE49-F238E27FC236}">
                <a16:creationId xmlns:a16="http://schemas.microsoft.com/office/drawing/2014/main" id="{4B8391AD-53B3-455B-B356-5D1B26BB9840}"/>
              </a:ext>
            </a:extLst>
          </p:cNvPr>
          <p:cNvCxnSpPr>
            <a:cxnSpLocks/>
          </p:cNvCxnSpPr>
          <p:nvPr/>
        </p:nvCxnSpPr>
        <p:spPr>
          <a:xfrm>
            <a:off x="0" y="4654534"/>
            <a:ext cx="12192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0" name="Answer B">
            <a:extLst>
              <a:ext uri="{FF2B5EF4-FFF2-40B4-BE49-F238E27FC236}">
                <a16:creationId xmlns:a16="http://schemas.microsoft.com/office/drawing/2014/main" id="{87DF6476-1EA0-4967-B884-76675F4E2440}"/>
              </a:ext>
            </a:extLst>
          </p:cNvPr>
          <p:cNvGrpSpPr/>
          <p:nvPr/>
        </p:nvGrpSpPr>
        <p:grpSpPr>
          <a:xfrm>
            <a:off x="6274399" y="4178681"/>
            <a:ext cx="4524162" cy="929685"/>
            <a:chOff x="1452892" y="4172004"/>
            <a:chExt cx="4524162" cy="929685"/>
          </a:xfrm>
        </p:grpSpPr>
        <p:sp>
          <p:nvSpPr>
            <p:cNvPr id="51" name="Background">
              <a:extLst>
                <a:ext uri="{FF2B5EF4-FFF2-40B4-BE49-F238E27FC236}">
                  <a16:creationId xmlns:a16="http://schemas.microsoft.com/office/drawing/2014/main" id="{F7D689C1-286B-42FD-85DC-C81EACAC8594}"/>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B">
              <a:extLst>
                <a:ext uri="{FF2B5EF4-FFF2-40B4-BE49-F238E27FC236}">
                  <a16:creationId xmlns:a16="http://schemas.microsoft.com/office/drawing/2014/main" id="{6D6450C5-C7F3-4402-92DB-4F89AAB195BB}"/>
                </a:ext>
              </a:extLst>
            </p:cNvPr>
            <p:cNvSpPr txBox="1"/>
            <p:nvPr/>
          </p:nvSpPr>
          <p:spPr>
            <a:xfrm>
              <a:off x="1717288" y="4381083"/>
              <a:ext cx="4966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B:</a:t>
              </a:r>
            </a:p>
          </p:txBody>
        </p:sp>
        <p:sp>
          <p:nvSpPr>
            <p:cNvPr id="53" name="#sl-pollanswer(1)">
              <a:extLst>
                <a:ext uri="{FF2B5EF4-FFF2-40B4-BE49-F238E27FC236}">
                  <a16:creationId xmlns:a16="http://schemas.microsoft.com/office/drawing/2014/main" id="{86D18980-FBAC-44DB-AE96-DB042EF3060A}"/>
                </a:ext>
              </a:extLst>
            </p:cNvPr>
            <p:cNvSpPr txBox="1"/>
            <p:nvPr/>
          </p:nvSpPr>
          <p:spPr>
            <a:xfrm>
              <a:off x="2163338" y="4185359"/>
              <a:ext cx="3378818" cy="916330"/>
            </a:xfrm>
            <a:prstGeom prst="rect">
              <a:avLst/>
            </a:prstGeom>
            <a:no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Arial" panose="020B0604020202020204" pitchFamily="34" charset="0"/>
                  <a:cs typeface="Arial" panose="020B0604020202020204" pitchFamily="34" charset="0"/>
                </a:rPr>
                <a:t>1447</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4" name="Answer A">
            <a:extLst>
              <a:ext uri="{FF2B5EF4-FFF2-40B4-BE49-F238E27FC236}">
                <a16:creationId xmlns:a16="http://schemas.microsoft.com/office/drawing/2014/main" id="{462FB440-3802-4640-95E5-7E769F1888EB}"/>
              </a:ext>
            </a:extLst>
          </p:cNvPr>
          <p:cNvGrpSpPr/>
          <p:nvPr/>
        </p:nvGrpSpPr>
        <p:grpSpPr>
          <a:xfrm>
            <a:off x="1452892" y="4178681"/>
            <a:ext cx="4524162" cy="929684"/>
            <a:chOff x="1452892" y="4172004"/>
            <a:chExt cx="4524162" cy="929684"/>
          </a:xfrm>
          <a:solidFill>
            <a:schemeClr val="tx1"/>
          </a:solidFill>
        </p:grpSpPr>
        <p:sp>
          <p:nvSpPr>
            <p:cNvPr id="20" name="Background">
              <a:extLst>
                <a:ext uri="{FF2B5EF4-FFF2-40B4-BE49-F238E27FC236}">
                  <a16:creationId xmlns:a16="http://schemas.microsoft.com/office/drawing/2014/main" id="{60B15F66-6CF0-4909-A072-4B9CA4CA08D0}"/>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A">
              <a:extLst>
                <a:ext uri="{FF2B5EF4-FFF2-40B4-BE49-F238E27FC236}">
                  <a16:creationId xmlns:a16="http://schemas.microsoft.com/office/drawing/2014/main" id="{AF0BF5BB-760B-4D01-AAEE-BEDC070EF526}"/>
                </a:ext>
              </a:extLst>
            </p:cNvPr>
            <p:cNvSpPr txBox="1"/>
            <p:nvPr/>
          </p:nvSpPr>
          <p:spPr>
            <a:xfrm>
              <a:off x="1717288" y="4381083"/>
              <a:ext cx="446049" cy="523220"/>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A:</a:t>
              </a:r>
            </a:p>
          </p:txBody>
        </p:sp>
        <p:sp>
          <p:nvSpPr>
            <p:cNvPr id="38" name="#sl-pollanswer(0)">
              <a:extLst>
                <a:ext uri="{FF2B5EF4-FFF2-40B4-BE49-F238E27FC236}">
                  <a16:creationId xmlns:a16="http://schemas.microsoft.com/office/drawing/2014/main" id="{16388FA3-C0D9-410C-BAE2-A6485A7F9BED}"/>
                </a:ext>
              </a:extLst>
            </p:cNvPr>
            <p:cNvSpPr txBox="1"/>
            <p:nvPr/>
          </p:nvSpPr>
          <p:spPr>
            <a:xfrm>
              <a:off x="2163338" y="4185359"/>
              <a:ext cx="3378818" cy="870109"/>
            </a:xfrm>
            <a:prstGeom prst="rect">
              <a:avLst/>
            </a:prstGeom>
            <a:grp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Arial" panose="020B0604020202020204" pitchFamily="34" charset="0"/>
                  <a:cs typeface="Arial" panose="020B0604020202020204" pitchFamily="34" charset="0"/>
                </a:rPr>
                <a:t>300 n. Chr.</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14" name="Question">
            <a:extLst>
              <a:ext uri="{FF2B5EF4-FFF2-40B4-BE49-F238E27FC236}">
                <a16:creationId xmlns:a16="http://schemas.microsoft.com/office/drawing/2014/main" id="{C06F0B4B-66C1-4499-A17E-4B1853F266A4}"/>
              </a:ext>
            </a:extLst>
          </p:cNvPr>
          <p:cNvGrpSpPr/>
          <p:nvPr/>
        </p:nvGrpSpPr>
        <p:grpSpPr>
          <a:xfrm>
            <a:off x="0" y="2860778"/>
            <a:ext cx="12192000" cy="1136407"/>
            <a:chOff x="0" y="2860778"/>
            <a:chExt cx="12192000" cy="1136407"/>
          </a:xfrm>
        </p:grpSpPr>
        <p:cxnSp>
          <p:nvCxnSpPr>
            <p:cNvPr id="26" name="Line">
              <a:extLst>
                <a:ext uri="{FF2B5EF4-FFF2-40B4-BE49-F238E27FC236}">
                  <a16:creationId xmlns:a16="http://schemas.microsoft.com/office/drawing/2014/main" id="{D9A9127F-6A62-4E1D-BA5E-8DF80971DDEE}"/>
                </a:ext>
              </a:extLst>
            </p:cNvPr>
            <p:cNvCxnSpPr>
              <a:cxnSpLocks/>
            </p:cNvCxnSpPr>
            <p:nvPr/>
          </p:nvCxnSpPr>
          <p:spPr>
            <a:xfrm flipV="1">
              <a:off x="0" y="3429000"/>
              <a:ext cx="12192000" cy="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Background">
              <a:extLst>
                <a:ext uri="{FF2B5EF4-FFF2-40B4-BE49-F238E27FC236}">
                  <a16:creationId xmlns:a16="http://schemas.microsoft.com/office/drawing/2014/main" id="{72609FCE-9B2B-431D-A22F-C9C6C2B3DE82}"/>
                </a:ext>
              </a:extLst>
            </p:cNvPr>
            <p:cNvSpPr/>
            <p:nvPr/>
          </p:nvSpPr>
          <p:spPr>
            <a:xfrm>
              <a:off x="1452892" y="2860778"/>
              <a:ext cx="9342799" cy="1136407"/>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473"/>
                <a:gd name="connsiteY0" fmla="*/ 4868 h 9998"/>
                <a:gd name="connsiteX1" fmla="*/ 999 w 9473"/>
                <a:gd name="connsiteY1" fmla="*/ 1 h 9998"/>
                <a:gd name="connsiteX2" fmla="*/ 8015 w 9473"/>
                <a:gd name="connsiteY2" fmla="*/ 1 h 9998"/>
                <a:gd name="connsiteX3" fmla="*/ 9473 w 9473"/>
                <a:gd name="connsiteY3" fmla="*/ 5286 h 9998"/>
                <a:gd name="connsiteX4" fmla="*/ 7996 w 9473"/>
                <a:gd name="connsiteY4" fmla="*/ 9941 h 9998"/>
                <a:gd name="connsiteX5" fmla="*/ 999 w 9473"/>
                <a:gd name="connsiteY5" fmla="*/ 9986 h 9998"/>
                <a:gd name="connsiteX6" fmla="*/ 0 w 9473"/>
                <a:gd name="connsiteY6" fmla="*/ 4868 h 9998"/>
                <a:gd name="connsiteX0" fmla="*/ 0 w 10000"/>
                <a:gd name="connsiteY0" fmla="*/ 4869 h 10000"/>
                <a:gd name="connsiteX1" fmla="*/ 1055 w 10000"/>
                <a:gd name="connsiteY1" fmla="*/ 1 h 10000"/>
                <a:gd name="connsiteX2" fmla="*/ 8461 w 10000"/>
                <a:gd name="connsiteY2" fmla="*/ 1 h 10000"/>
                <a:gd name="connsiteX3" fmla="*/ 10000 w 10000"/>
                <a:gd name="connsiteY3" fmla="*/ 5287 h 10000"/>
                <a:gd name="connsiteX4" fmla="*/ 8441 w 10000"/>
                <a:gd name="connsiteY4" fmla="*/ 9943 h 10000"/>
                <a:gd name="connsiteX5" fmla="*/ 1055 w 10000"/>
                <a:gd name="connsiteY5" fmla="*/ 9988 h 10000"/>
                <a:gd name="connsiteX6" fmla="*/ 0 w 10000"/>
                <a:gd name="connsiteY6" fmla="*/ 4869 h 10000"/>
                <a:gd name="connsiteX0" fmla="*/ 0 w 10000"/>
                <a:gd name="connsiteY0" fmla="*/ 4869 h 10022"/>
                <a:gd name="connsiteX1" fmla="*/ 1055 w 10000"/>
                <a:gd name="connsiteY1" fmla="*/ 1 h 10022"/>
                <a:gd name="connsiteX2" fmla="*/ 8461 w 10000"/>
                <a:gd name="connsiteY2" fmla="*/ 1 h 10022"/>
                <a:gd name="connsiteX3" fmla="*/ 10000 w 10000"/>
                <a:gd name="connsiteY3" fmla="*/ 5287 h 10022"/>
                <a:gd name="connsiteX4" fmla="*/ 8441 w 10000"/>
                <a:gd name="connsiteY4" fmla="*/ 9943 h 10022"/>
                <a:gd name="connsiteX5" fmla="*/ 1055 w 10000"/>
                <a:gd name="connsiteY5" fmla="*/ 9988 h 10022"/>
                <a:gd name="connsiteX6" fmla="*/ 0 w 10000"/>
                <a:gd name="connsiteY6" fmla="*/ 4869 h 10022"/>
                <a:gd name="connsiteX0" fmla="*/ 0 w 10000"/>
                <a:gd name="connsiteY0" fmla="*/ 4869 h 10016"/>
                <a:gd name="connsiteX1" fmla="*/ 1055 w 10000"/>
                <a:gd name="connsiteY1" fmla="*/ 1 h 10016"/>
                <a:gd name="connsiteX2" fmla="*/ 8461 w 10000"/>
                <a:gd name="connsiteY2" fmla="*/ 1 h 10016"/>
                <a:gd name="connsiteX3" fmla="*/ 10000 w 10000"/>
                <a:gd name="connsiteY3" fmla="*/ 5287 h 10016"/>
                <a:gd name="connsiteX4" fmla="*/ 8441 w 10000"/>
                <a:gd name="connsiteY4" fmla="*/ 9943 h 10016"/>
                <a:gd name="connsiteX5" fmla="*/ 1055 w 10000"/>
                <a:gd name="connsiteY5" fmla="*/ 9988 h 10016"/>
                <a:gd name="connsiteX6" fmla="*/ 0 w 10000"/>
                <a:gd name="connsiteY6" fmla="*/ 4869 h 10016"/>
                <a:gd name="connsiteX0" fmla="*/ 0 w 9362"/>
                <a:gd name="connsiteY0" fmla="*/ 4869 h 10016"/>
                <a:gd name="connsiteX1" fmla="*/ 1055 w 9362"/>
                <a:gd name="connsiteY1" fmla="*/ 1 h 10016"/>
                <a:gd name="connsiteX2" fmla="*/ 8461 w 9362"/>
                <a:gd name="connsiteY2" fmla="*/ 1 h 10016"/>
                <a:gd name="connsiteX3" fmla="*/ 9362 w 9362"/>
                <a:gd name="connsiteY3" fmla="*/ 5454 h 10016"/>
                <a:gd name="connsiteX4" fmla="*/ 8441 w 9362"/>
                <a:gd name="connsiteY4" fmla="*/ 9943 h 10016"/>
                <a:gd name="connsiteX5" fmla="*/ 1055 w 9362"/>
                <a:gd name="connsiteY5" fmla="*/ 9988 h 10016"/>
                <a:gd name="connsiteX6" fmla="*/ 0 w 9362"/>
                <a:gd name="connsiteY6" fmla="*/ 4869 h 10016"/>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445 h 10000"/>
                <a:gd name="connsiteX4" fmla="*/ 9016 w 10087"/>
                <a:gd name="connsiteY4" fmla="*/ 9927 h 10000"/>
                <a:gd name="connsiteX5" fmla="*/ 1127 w 10087"/>
                <a:gd name="connsiteY5" fmla="*/ 9972 h 10000"/>
                <a:gd name="connsiteX6" fmla="*/ 0 w 10087"/>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445 h 10000"/>
                <a:gd name="connsiteX4" fmla="*/ 9016 w 10087"/>
                <a:gd name="connsiteY4" fmla="*/ 9927 h 10000"/>
                <a:gd name="connsiteX5" fmla="*/ 1127 w 10087"/>
                <a:gd name="connsiteY5" fmla="*/ 9972 h 10000"/>
                <a:gd name="connsiteX6" fmla="*/ 0 w 10087"/>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445 h 10000"/>
                <a:gd name="connsiteX4" fmla="*/ 9016 w 10087"/>
                <a:gd name="connsiteY4" fmla="*/ 9927 h 10000"/>
                <a:gd name="connsiteX5" fmla="*/ 1127 w 10087"/>
                <a:gd name="connsiteY5" fmla="*/ 9972 h 10000"/>
                <a:gd name="connsiteX6" fmla="*/ 0 w 10087"/>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362 h 10000"/>
                <a:gd name="connsiteX4" fmla="*/ 9016 w 10087"/>
                <a:gd name="connsiteY4" fmla="*/ 9927 h 10000"/>
                <a:gd name="connsiteX5" fmla="*/ 1127 w 10087"/>
                <a:gd name="connsiteY5" fmla="*/ 9972 h 10000"/>
                <a:gd name="connsiteX6" fmla="*/ 0 w 10087"/>
                <a:gd name="connsiteY6" fmla="*/ 4861 h 10000"/>
                <a:gd name="connsiteX0" fmla="*/ 0 w 10083"/>
                <a:gd name="connsiteY0" fmla="*/ 4861 h 10000"/>
                <a:gd name="connsiteX1" fmla="*/ 1127 w 10083"/>
                <a:gd name="connsiteY1" fmla="*/ 1 h 10000"/>
                <a:gd name="connsiteX2" fmla="*/ 9038 w 10083"/>
                <a:gd name="connsiteY2" fmla="*/ 1 h 10000"/>
                <a:gd name="connsiteX3" fmla="*/ 10083 w 10083"/>
                <a:gd name="connsiteY3" fmla="*/ 5039 h 10000"/>
                <a:gd name="connsiteX4" fmla="*/ 9016 w 10083"/>
                <a:gd name="connsiteY4" fmla="*/ 9927 h 10000"/>
                <a:gd name="connsiteX5" fmla="*/ 1127 w 10083"/>
                <a:gd name="connsiteY5" fmla="*/ 9972 h 10000"/>
                <a:gd name="connsiteX6" fmla="*/ 0 w 10083"/>
                <a:gd name="connsiteY6" fmla="*/ 4861 h 10000"/>
                <a:gd name="connsiteX0" fmla="*/ 0 w 10072"/>
                <a:gd name="connsiteY0" fmla="*/ 5076 h 10004"/>
                <a:gd name="connsiteX1" fmla="*/ 1116 w 10072"/>
                <a:gd name="connsiteY1" fmla="*/ 1 h 10004"/>
                <a:gd name="connsiteX2" fmla="*/ 9027 w 10072"/>
                <a:gd name="connsiteY2" fmla="*/ 1 h 10004"/>
                <a:gd name="connsiteX3" fmla="*/ 10072 w 10072"/>
                <a:gd name="connsiteY3" fmla="*/ 5039 h 10004"/>
                <a:gd name="connsiteX4" fmla="*/ 9005 w 10072"/>
                <a:gd name="connsiteY4" fmla="*/ 9927 h 10004"/>
                <a:gd name="connsiteX5" fmla="*/ 1116 w 10072"/>
                <a:gd name="connsiteY5" fmla="*/ 9972 h 10004"/>
                <a:gd name="connsiteX6" fmla="*/ 0 w 10072"/>
                <a:gd name="connsiteY6" fmla="*/ 5076 h 10004"/>
                <a:gd name="connsiteX0" fmla="*/ 0 w 10083"/>
                <a:gd name="connsiteY0" fmla="*/ 5004 h 10003"/>
                <a:gd name="connsiteX1" fmla="*/ 1127 w 10083"/>
                <a:gd name="connsiteY1" fmla="*/ 1 h 10003"/>
                <a:gd name="connsiteX2" fmla="*/ 9038 w 10083"/>
                <a:gd name="connsiteY2" fmla="*/ 1 h 10003"/>
                <a:gd name="connsiteX3" fmla="*/ 10083 w 10083"/>
                <a:gd name="connsiteY3" fmla="*/ 5039 h 10003"/>
                <a:gd name="connsiteX4" fmla="*/ 9016 w 10083"/>
                <a:gd name="connsiteY4" fmla="*/ 9927 h 10003"/>
                <a:gd name="connsiteX5" fmla="*/ 1127 w 10083"/>
                <a:gd name="connsiteY5" fmla="*/ 9972 h 10003"/>
                <a:gd name="connsiteX6" fmla="*/ 0 w 10083"/>
                <a:gd name="connsiteY6" fmla="*/ 5004 h 10003"/>
                <a:gd name="connsiteX0" fmla="*/ 0 w 10003"/>
                <a:gd name="connsiteY0" fmla="*/ 5281 h 10009"/>
                <a:gd name="connsiteX1" fmla="*/ 1047 w 10003"/>
                <a:gd name="connsiteY1" fmla="*/ 1 h 10009"/>
                <a:gd name="connsiteX2" fmla="*/ 8958 w 10003"/>
                <a:gd name="connsiteY2" fmla="*/ 1 h 10009"/>
                <a:gd name="connsiteX3" fmla="*/ 10003 w 10003"/>
                <a:gd name="connsiteY3" fmla="*/ 5039 h 10009"/>
                <a:gd name="connsiteX4" fmla="*/ 8936 w 10003"/>
                <a:gd name="connsiteY4" fmla="*/ 9927 h 10009"/>
                <a:gd name="connsiteX5" fmla="*/ 1047 w 10003"/>
                <a:gd name="connsiteY5" fmla="*/ 9972 h 10009"/>
                <a:gd name="connsiteX6" fmla="*/ 0 w 10003"/>
                <a:gd name="connsiteY6" fmla="*/ 5281 h 10009"/>
                <a:gd name="connsiteX0" fmla="*/ 0 w 10003"/>
                <a:gd name="connsiteY0" fmla="*/ 5142 h 10006"/>
                <a:gd name="connsiteX1" fmla="*/ 1047 w 10003"/>
                <a:gd name="connsiteY1" fmla="*/ 1 h 10006"/>
                <a:gd name="connsiteX2" fmla="*/ 8958 w 10003"/>
                <a:gd name="connsiteY2" fmla="*/ 1 h 10006"/>
                <a:gd name="connsiteX3" fmla="*/ 10003 w 10003"/>
                <a:gd name="connsiteY3" fmla="*/ 5039 h 10006"/>
                <a:gd name="connsiteX4" fmla="*/ 8936 w 10003"/>
                <a:gd name="connsiteY4" fmla="*/ 9927 h 10006"/>
                <a:gd name="connsiteX5" fmla="*/ 1047 w 10003"/>
                <a:gd name="connsiteY5" fmla="*/ 9972 h 10006"/>
                <a:gd name="connsiteX6" fmla="*/ 0 w 10003"/>
                <a:gd name="connsiteY6" fmla="*/ 5142 h 10006"/>
                <a:gd name="connsiteX0" fmla="*/ 0 w 10000"/>
                <a:gd name="connsiteY0" fmla="*/ 4893 h 10001"/>
                <a:gd name="connsiteX1" fmla="*/ 1044 w 10000"/>
                <a:gd name="connsiteY1" fmla="*/ 1 h 10001"/>
                <a:gd name="connsiteX2" fmla="*/ 8955 w 10000"/>
                <a:gd name="connsiteY2" fmla="*/ 1 h 10001"/>
                <a:gd name="connsiteX3" fmla="*/ 10000 w 10000"/>
                <a:gd name="connsiteY3" fmla="*/ 5039 h 10001"/>
                <a:gd name="connsiteX4" fmla="*/ 8933 w 10000"/>
                <a:gd name="connsiteY4" fmla="*/ 9927 h 10001"/>
                <a:gd name="connsiteX5" fmla="*/ 1044 w 10000"/>
                <a:gd name="connsiteY5" fmla="*/ 9972 h 10001"/>
                <a:gd name="connsiteX6" fmla="*/ 0 w 10000"/>
                <a:gd name="connsiteY6" fmla="*/ 4893 h 10001"/>
                <a:gd name="connsiteX0" fmla="*/ 0 w 10000"/>
                <a:gd name="connsiteY0" fmla="*/ 5018 h 10003"/>
                <a:gd name="connsiteX1" fmla="*/ 1044 w 10000"/>
                <a:gd name="connsiteY1" fmla="*/ 1 h 10003"/>
                <a:gd name="connsiteX2" fmla="*/ 8955 w 10000"/>
                <a:gd name="connsiteY2" fmla="*/ 1 h 10003"/>
                <a:gd name="connsiteX3" fmla="*/ 10000 w 10000"/>
                <a:gd name="connsiteY3" fmla="*/ 5039 h 10003"/>
                <a:gd name="connsiteX4" fmla="*/ 8933 w 10000"/>
                <a:gd name="connsiteY4" fmla="*/ 9927 h 10003"/>
                <a:gd name="connsiteX5" fmla="*/ 1044 w 10000"/>
                <a:gd name="connsiteY5" fmla="*/ 9972 h 10003"/>
                <a:gd name="connsiteX6" fmla="*/ 0 w 10000"/>
                <a:gd name="connsiteY6" fmla="*/ 5018 h 10003"/>
                <a:gd name="connsiteX0" fmla="*/ 0 w 10006"/>
                <a:gd name="connsiteY0" fmla="*/ 5045 h 10004"/>
                <a:gd name="connsiteX1" fmla="*/ 1050 w 10006"/>
                <a:gd name="connsiteY1" fmla="*/ 1 h 10004"/>
                <a:gd name="connsiteX2" fmla="*/ 8961 w 10006"/>
                <a:gd name="connsiteY2" fmla="*/ 1 h 10004"/>
                <a:gd name="connsiteX3" fmla="*/ 10006 w 10006"/>
                <a:gd name="connsiteY3" fmla="*/ 5039 h 10004"/>
                <a:gd name="connsiteX4" fmla="*/ 8939 w 10006"/>
                <a:gd name="connsiteY4" fmla="*/ 9927 h 10004"/>
                <a:gd name="connsiteX5" fmla="*/ 1050 w 10006"/>
                <a:gd name="connsiteY5" fmla="*/ 9972 h 10004"/>
                <a:gd name="connsiteX6" fmla="*/ 0 w 10006"/>
                <a:gd name="connsiteY6" fmla="*/ 5045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6" h="10004">
                  <a:moveTo>
                    <a:pt x="0" y="5045"/>
                  </a:moveTo>
                  <a:cubicBezTo>
                    <a:pt x="513" y="1631"/>
                    <a:pt x="122" y="86"/>
                    <a:pt x="1050" y="1"/>
                  </a:cubicBezTo>
                  <a:lnTo>
                    <a:pt x="8961" y="1"/>
                  </a:lnTo>
                  <a:cubicBezTo>
                    <a:pt x="9990" y="-16"/>
                    <a:pt x="9537" y="540"/>
                    <a:pt x="10006" y="5039"/>
                  </a:cubicBezTo>
                  <a:cubicBezTo>
                    <a:pt x="9608" y="9039"/>
                    <a:pt x="9872" y="10038"/>
                    <a:pt x="8939" y="9927"/>
                  </a:cubicBezTo>
                  <a:lnTo>
                    <a:pt x="1050" y="9972"/>
                  </a:lnTo>
                  <a:cubicBezTo>
                    <a:pt x="110" y="10230"/>
                    <a:pt x="521" y="8962"/>
                    <a:pt x="0" y="5045"/>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25000" noProof="0">
                <a:ln>
                  <a:noFill/>
                </a:ln>
                <a:solidFill>
                  <a:prstClr val="white"/>
                </a:solidFill>
                <a:effectLst/>
                <a:uLnTx/>
                <a:uFillTx/>
                <a:latin typeface="Calibri" panose="020F0502020204030204"/>
                <a:ea typeface="+mn-ea"/>
                <a:cs typeface="+mn-cs"/>
              </a:endParaRPr>
            </a:p>
          </p:txBody>
        </p:sp>
        <p:sp>
          <p:nvSpPr>
            <p:cNvPr id="47" name="#sl-pollquestion()">
              <a:extLst>
                <a:ext uri="{FF2B5EF4-FFF2-40B4-BE49-F238E27FC236}">
                  <a16:creationId xmlns:a16="http://schemas.microsoft.com/office/drawing/2014/main" id="{0B3C0AB6-E99F-4DFB-8A1B-814704AA4FC9}"/>
                </a:ext>
              </a:extLst>
            </p:cNvPr>
            <p:cNvSpPr txBox="1"/>
            <p:nvPr/>
          </p:nvSpPr>
          <p:spPr>
            <a:xfrm>
              <a:off x="1717288" y="2964701"/>
              <a:ext cx="8839255" cy="932341"/>
            </a:xfrm>
            <a:prstGeom prst="rect">
              <a:avLst/>
            </a:prstGeom>
            <a:noFill/>
          </p:spPr>
          <p:txBody>
            <a:bodyPr wrap="square" rtlCol="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Seit</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wann</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dürfen</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Mädchen</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und Frauen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offiziell</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in der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katholischen</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Messe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dienen</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pSp>
      <p:grpSp>
        <p:nvGrpSpPr>
          <p:cNvPr id="12" name="Current Money Value">
            <a:extLst>
              <a:ext uri="{FF2B5EF4-FFF2-40B4-BE49-F238E27FC236}">
                <a16:creationId xmlns:a16="http://schemas.microsoft.com/office/drawing/2014/main" id="{F69BB7A5-CF27-44D2-A964-DF2E78088389}"/>
              </a:ext>
            </a:extLst>
          </p:cNvPr>
          <p:cNvGrpSpPr/>
          <p:nvPr/>
        </p:nvGrpSpPr>
        <p:grpSpPr>
          <a:xfrm>
            <a:off x="8618368" y="2322355"/>
            <a:ext cx="3573630" cy="347151"/>
            <a:chOff x="8618369" y="2322355"/>
            <a:chExt cx="3555791" cy="347151"/>
          </a:xfrm>
        </p:grpSpPr>
        <p:cxnSp>
          <p:nvCxnSpPr>
            <p:cNvPr id="49" name="Line">
              <a:extLst>
                <a:ext uri="{FF2B5EF4-FFF2-40B4-BE49-F238E27FC236}">
                  <a16:creationId xmlns:a16="http://schemas.microsoft.com/office/drawing/2014/main" id="{8E8A5C75-CFCA-4176-8EB0-4EB34F162D99}"/>
                </a:ext>
              </a:extLst>
            </p:cNvPr>
            <p:cNvCxnSpPr>
              <a:cxnSpLocks/>
              <a:stCxn id="48" idx="3"/>
            </p:cNvCxnSpPr>
            <p:nvPr/>
          </p:nvCxnSpPr>
          <p:spPr>
            <a:xfrm>
              <a:off x="10595809" y="2501848"/>
              <a:ext cx="157835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Background">
              <a:extLst>
                <a:ext uri="{FF2B5EF4-FFF2-40B4-BE49-F238E27FC236}">
                  <a16:creationId xmlns:a16="http://schemas.microsoft.com/office/drawing/2014/main" id="{12A54628-84A9-44CB-A81D-4C642051B35E}"/>
                </a:ext>
              </a:extLst>
            </p:cNvPr>
            <p:cNvSpPr/>
            <p:nvPr/>
          </p:nvSpPr>
          <p:spPr>
            <a:xfrm>
              <a:off x="8618369" y="2322355"/>
              <a:ext cx="1977440" cy="347151"/>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
              <a:extLst>
                <a:ext uri="{FF2B5EF4-FFF2-40B4-BE49-F238E27FC236}">
                  <a16:creationId xmlns:a16="http://schemas.microsoft.com/office/drawing/2014/main" id="{DBB8417C-BFDC-4C68-A750-8B0478B37A21}"/>
                </a:ext>
              </a:extLst>
            </p:cNvPr>
            <p:cNvSpPr txBox="1"/>
            <p:nvPr/>
          </p:nvSpPr>
          <p:spPr>
            <a:xfrm>
              <a:off x="8793584" y="2338239"/>
              <a:ext cx="1642634" cy="307777"/>
            </a:xfrm>
            <a:prstGeom prst="rect">
              <a:avLst/>
            </a:prstGeom>
            <a:noFill/>
          </p:spPr>
          <p:txBody>
            <a:bodyPr wrap="square" lIns="0" tIns="0" rIns="0" bIns="0" rtlCol="0" anchor="ctr" anchorCtr="0">
              <a:normAutofit fontScale="850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000" b="1" dirty="0">
                  <a:solidFill>
                    <a:prstClr val="white"/>
                  </a:solidFill>
                  <a:latin typeface="Avenir Next LT Pro" panose="020B0504020202020204" pitchFamily="34" charset="0"/>
                  <a:cs typeface="Arial" panose="020B0604020202020204" pitchFamily="34" charset="0"/>
                </a:rPr>
                <a:t>Weihbischöfin</a:t>
              </a:r>
              <a:endParaRPr kumimoji="0" lang="en-US" sz="2000" b="1"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Arial" panose="020B0604020202020204" pitchFamily="34" charset="0"/>
              </a:endParaRPr>
            </a:p>
          </p:txBody>
        </p:sp>
      </p:grpSp>
      <p:pic>
        <p:nvPicPr>
          <p:cNvPr id="34" name="correct answer">
            <a:hlinkClick r:id="" action="ppaction://media"/>
            <a:extLst>
              <a:ext uri="{FF2B5EF4-FFF2-40B4-BE49-F238E27FC236}">
                <a16:creationId xmlns:a16="http://schemas.microsoft.com/office/drawing/2014/main" id="{D543C744-B988-423B-A5E0-4DCC28B5B61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318498" y="192768"/>
            <a:ext cx="609600" cy="609600"/>
          </a:xfrm>
          <a:prstGeom prst="rect">
            <a:avLst/>
          </a:prstGeom>
        </p:spPr>
      </p:pic>
      <p:pic>
        <p:nvPicPr>
          <p:cNvPr id="36" name="Grafik 35">
            <a:extLst>
              <a:ext uri="{FF2B5EF4-FFF2-40B4-BE49-F238E27FC236}">
                <a16:creationId xmlns:a16="http://schemas.microsoft.com/office/drawing/2014/main" id="{20A5D449-6253-4277-9728-065F566FE4C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86363" y="192276"/>
            <a:ext cx="2325017" cy="2325017"/>
          </a:xfrm>
          <a:prstGeom prst="rect">
            <a:avLst/>
          </a:prstGeom>
        </p:spPr>
      </p:pic>
    </p:spTree>
    <p:custDataLst>
      <p:tags r:id="rId1"/>
    </p:custDataLst>
    <p:extLst>
      <p:ext uri="{BB962C8B-B14F-4D97-AF65-F5344CB8AC3E}">
        <p14:creationId xmlns:p14="http://schemas.microsoft.com/office/powerpoint/2010/main" val="1581154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06"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Background">
            <a:extLst>
              <a:ext uri="{FF2B5EF4-FFF2-40B4-BE49-F238E27FC236}">
                <a16:creationId xmlns:a16="http://schemas.microsoft.com/office/drawing/2014/main" id="{8F212C43-53C1-42D8-A539-45C02A0CAA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SL Logo" descr="Ein Bild, das Zeichnung enthält.&#10;&#10;Automatisch generierte Beschreibung">
            <a:extLst>
              <a:ext uri="{FF2B5EF4-FFF2-40B4-BE49-F238E27FC236}">
                <a16:creationId xmlns:a16="http://schemas.microsoft.com/office/drawing/2014/main" id="{B14EA97D-AD57-45CD-A7B3-501F4005B4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33690" y="6339900"/>
            <a:ext cx="1620186" cy="324037"/>
          </a:xfrm>
          <a:prstGeom prst="rect">
            <a:avLst/>
          </a:prstGeom>
        </p:spPr>
      </p:pic>
      <p:sp>
        <p:nvSpPr>
          <p:cNvPr id="24" name="Auswahl" hidden="1">
            <a:extLst>
              <a:ext uri="{FF2B5EF4-FFF2-40B4-BE49-F238E27FC236}">
                <a16:creationId xmlns:a16="http://schemas.microsoft.com/office/drawing/2014/main" id="{BBCF988A-F59E-4D9E-BA5C-1F444E190200}"/>
              </a:ext>
            </a:extLst>
          </p:cNvPr>
          <p:cNvSpPr/>
          <p:nvPr/>
        </p:nvSpPr>
        <p:spPr>
          <a:xfrm>
            <a:off x="4747549" y="5469331"/>
            <a:ext cx="2696901" cy="347150"/>
          </a:xfrm>
          <a:prstGeom prst="roundRect">
            <a:avLst/>
          </a:prstGeom>
          <a:noFill/>
          <a:ln>
            <a:solidFill>
              <a:schemeClr val="bg1"/>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Question fininished indicator">
            <a:extLst>
              <a:ext uri="{FF2B5EF4-FFF2-40B4-BE49-F238E27FC236}">
                <a16:creationId xmlns:a16="http://schemas.microsoft.com/office/drawing/2014/main" id="{17A0C1AC-FF27-4F2B-9AE7-E9366F15B944}"/>
              </a:ext>
            </a:extLst>
          </p:cNvPr>
          <p:cNvSpPr/>
          <p:nvPr/>
        </p:nvSpPr>
        <p:spPr>
          <a:xfrm>
            <a:off x="5453750" y="5572758"/>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commerical break">
            <a:hlinkClick r:id="" action="ppaction://media"/>
            <a:extLst>
              <a:ext uri="{FF2B5EF4-FFF2-40B4-BE49-F238E27FC236}">
                <a16:creationId xmlns:a16="http://schemas.microsoft.com/office/drawing/2014/main" id="{632A26F9-7C17-417A-924E-FD32BEBEA89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319290" y="175202"/>
            <a:ext cx="595110" cy="595110"/>
          </a:xfrm>
          <a:prstGeom prst="rect">
            <a:avLst/>
          </a:prstGeom>
        </p:spPr>
      </p:pic>
      <p:sp>
        <p:nvSpPr>
          <p:cNvPr id="17" name="Question fininished indicator">
            <a:extLst>
              <a:ext uri="{FF2B5EF4-FFF2-40B4-BE49-F238E27FC236}">
                <a16:creationId xmlns:a16="http://schemas.microsoft.com/office/drawing/2014/main" id="{CF6E2A99-F392-4606-89CB-3AAF0B9F2B43}"/>
              </a:ext>
            </a:extLst>
          </p:cNvPr>
          <p:cNvSpPr/>
          <p:nvPr/>
        </p:nvSpPr>
        <p:spPr>
          <a:xfrm>
            <a:off x="5453750" y="2539846"/>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Question fininished indicator">
            <a:extLst>
              <a:ext uri="{FF2B5EF4-FFF2-40B4-BE49-F238E27FC236}">
                <a16:creationId xmlns:a16="http://schemas.microsoft.com/office/drawing/2014/main" id="{E8E39AF8-C30E-4F26-B0F6-DBB40000058C}"/>
              </a:ext>
            </a:extLst>
          </p:cNvPr>
          <p:cNvSpPr/>
          <p:nvPr/>
        </p:nvSpPr>
        <p:spPr>
          <a:xfrm>
            <a:off x="5454107" y="5242622"/>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Question fininished indicator">
            <a:extLst>
              <a:ext uri="{FF2B5EF4-FFF2-40B4-BE49-F238E27FC236}">
                <a16:creationId xmlns:a16="http://schemas.microsoft.com/office/drawing/2014/main" id="{D0857642-6923-4178-83B3-935CFA94526C}"/>
              </a:ext>
            </a:extLst>
          </p:cNvPr>
          <p:cNvSpPr/>
          <p:nvPr/>
        </p:nvSpPr>
        <p:spPr>
          <a:xfrm>
            <a:off x="5453750" y="4909882"/>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Question fininished indicator">
            <a:extLst>
              <a:ext uri="{FF2B5EF4-FFF2-40B4-BE49-F238E27FC236}">
                <a16:creationId xmlns:a16="http://schemas.microsoft.com/office/drawing/2014/main" id="{1347C7EA-E9A9-4B46-B4B0-69F7A35D6BAA}"/>
              </a:ext>
            </a:extLst>
          </p:cNvPr>
          <p:cNvSpPr/>
          <p:nvPr/>
        </p:nvSpPr>
        <p:spPr>
          <a:xfrm>
            <a:off x="5453750" y="4574273"/>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Question fininished indicator">
            <a:extLst>
              <a:ext uri="{FF2B5EF4-FFF2-40B4-BE49-F238E27FC236}">
                <a16:creationId xmlns:a16="http://schemas.microsoft.com/office/drawing/2014/main" id="{BA39027C-65AA-4059-9D2C-280E7726FC66}"/>
              </a:ext>
            </a:extLst>
          </p:cNvPr>
          <p:cNvSpPr/>
          <p:nvPr/>
        </p:nvSpPr>
        <p:spPr>
          <a:xfrm>
            <a:off x="5456389" y="4234947"/>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Question fininished indicator">
            <a:extLst>
              <a:ext uri="{FF2B5EF4-FFF2-40B4-BE49-F238E27FC236}">
                <a16:creationId xmlns:a16="http://schemas.microsoft.com/office/drawing/2014/main" id="{D1989870-6B39-42B9-83DE-26C4760EC068}"/>
              </a:ext>
            </a:extLst>
          </p:cNvPr>
          <p:cNvSpPr/>
          <p:nvPr/>
        </p:nvSpPr>
        <p:spPr>
          <a:xfrm>
            <a:off x="5453750" y="3900773"/>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Question fininished indicator">
            <a:extLst>
              <a:ext uri="{FF2B5EF4-FFF2-40B4-BE49-F238E27FC236}">
                <a16:creationId xmlns:a16="http://schemas.microsoft.com/office/drawing/2014/main" id="{D3471FE1-EBCE-4800-9BA8-2460CE4470A2}"/>
              </a:ext>
            </a:extLst>
          </p:cNvPr>
          <p:cNvSpPr/>
          <p:nvPr/>
        </p:nvSpPr>
        <p:spPr>
          <a:xfrm>
            <a:off x="5454107" y="3560012"/>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Question fininished indicator">
            <a:extLst>
              <a:ext uri="{FF2B5EF4-FFF2-40B4-BE49-F238E27FC236}">
                <a16:creationId xmlns:a16="http://schemas.microsoft.com/office/drawing/2014/main" id="{563CA46D-7401-42E9-A1C6-976BA39EF176}"/>
              </a:ext>
            </a:extLst>
          </p:cNvPr>
          <p:cNvSpPr/>
          <p:nvPr/>
        </p:nvSpPr>
        <p:spPr>
          <a:xfrm>
            <a:off x="5450889" y="3221610"/>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Question fininished indicator">
            <a:extLst>
              <a:ext uri="{FF2B5EF4-FFF2-40B4-BE49-F238E27FC236}">
                <a16:creationId xmlns:a16="http://schemas.microsoft.com/office/drawing/2014/main" id="{C90D774E-3FC1-40BF-AC50-6252AB7FE4B8}"/>
              </a:ext>
            </a:extLst>
          </p:cNvPr>
          <p:cNvSpPr/>
          <p:nvPr/>
        </p:nvSpPr>
        <p:spPr>
          <a:xfrm>
            <a:off x="5450889" y="2884860"/>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2" name="Anzeige">
            <a:extLst>
              <a:ext uri="{FF2B5EF4-FFF2-40B4-BE49-F238E27FC236}">
                <a16:creationId xmlns:a16="http://schemas.microsoft.com/office/drawing/2014/main" id="{62AD5EAC-6294-41EE-944D-42BE5AC82A8D}"/>
              </a:ext>
            </a:extLst>
          </p:cNvPr>
          <p:cNvGrpSpPr/>
          <p:nvPr/>
        </p:nvGrpSpPr>
        <p:grpSpPr>
          <a:xfrm>
            <a:off x="4574771" y="585788"/>
            <a:ext cx="4162035" cy="5576408"/>
            <a:chOff x="8179724" y="826138"/>
            <a:chExt cx="3042459" cy="5674517"/>
          </a:xfrm>
        </p:grpSpPr>
        <p:sp>
          <p:nvSpPr>
            <p:cNvPr id="27" name="Rechteck 26">
              <a:extLst>
                <a:ext uri="{FF2B5EF4-FFF2-40B4-BE49-F238E27FC236}">
                  <a16:creationId xmlns:a16="http://schemas.microsoft.com/office/drawing/2014/main" id="{7FF76726-D59A-46AD-8AE0-357DFA8C8344}"/>
                </a:ext>
              </a:extLst>
            </p:cNvPr>
            <p:cNvSpPr/>
            <p:nvPr/>
          </p:nvSpPr>
          <p:spPr>
            <a:xfrm>
              <a:off x="8179724" y="826138"/>
              <a:ext cx="3042459" cy="5674517"/>
            </a:xfrm>
            <a:prstGeom prst="rect">
              <a:avLst/>
            </a:prstGeom>
            <a:solidFill>
              <a:srgbClr val="080E1A"/>
            </a:solidFill>
            <a:ln>
              <a:no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nvGrpSpPr>
            <p:cNvPr id="28" name="Gruppieren 27">
              <a:extLst>
                <a:ext uri="{FF2B5EF4-FFF2-40B4-BE49-F238E27FC236}">
                  <a16:creationId xmlns:a16="http://schemas.microsoft.com/office/drawing/2014/main" id="{782572C6-D335-4683-B572-2AB7EB13FC14}"/>
                </a:ext>
              </a:extLst>
            </p:cNvPr>
            <p:cNvGrpSpPr/>
            <p:nvPr/>
          </p:nvGrpSpPr>
          <p:grpSpPr>
            <a:xfrm>
              <a:off x="8308204" y="1034262"/>
              <a:ext cx="2897412" cy="5261617"/>
              <a:chOff x="8107205" y="952551"/>
              <a:chExt cx="3641025" cy="5482401"/>
            </a:xfrm>
          </p:grpSpPr>
          <p:sp>
            <p:nvSpPr>
              <p:cNvPr id="29" name="Money">
                <a:extLst>
                  <a:ext uri="{FF2B5EF4-FFF2-40B4-BE49-F238E27FC236}">
                    <a16:creationId xmlns:a16="http://schemas.microsoft.com/office/drawing/2014/main" id="{5EA2301C-E208-4F67-9E17-FB60E5F943E4}"/>
                  </a:ext>
                </a:extLst>
              </p:cNvPr>
              <p:cNvSpPr txBox="1"/>
              <p:nvPr/>
            </p:nvSpPr>
            <p:spPr>
              <a:xfrm>
                <a:off x="9185998" y="952551"/>
                <a:ext cx="2562232" cy="5433450"/>
              </a:xfrm>
              <a:prstGeom prst="rect">
                <a:avLst/>
              </a:prstGeom>
              <a:noFill/>
            </p:spPr>
            <p:txBody>
              <a:bodyPr wrap="square" bIns="0" rtlCol="0">
                <a:spAutoFit/>
              </a:bodyPr>
              <a:lstStyle/>
              <a:p>
                <a:r>
                  <a:rPr lang="de-AT" sz="2200" b="1" dirty="0">
                    <a:solidFill>
                      <a:schemeClr val="bg1"/>
                    </a:solidFill>
                    <a:latin typeface="Avenir Next LT Pro" panose="020B0504020202020204" pitchFamily="34" charset="0"/>
                    <a:cs typeface="Arial" panose="020B0604020202020204" pitchFamily="34" charset="0"/>
                  </a:rPr>
                  <a:t>Pontifex Maxima</a:t>
                </a:r>
                <a:endParaRPr lang="de-AT" sz="2200" b="1" dirty="0">
                  <a:solidFill>
                    <a:srgbClr val="F88008"/>
                  </a:solidFill>
                  <a:latin typeface="Avenir Next LT Pro" panose="020B0504020202020204" pitchFamily="34" charset="0"/>
                  <a:cs typeface="Arial" panose="020B0604020202020204" pitchFamily="34" charset="0"/>
                </a:endParaRPr>
              </a:p>
              <a:p>
                <a:r>
                  <a:rPr lang="de-AT" sz="2200" b="1" dirty="0" err="1">
                    <a:solidFill>
                      <a:srgbClr val="F88008"/>
                    </a:solidFill>
                    <a:latin typeface="Avenir Next LT Pro" panose="020B0504020202020204" pitchFamily="34" charset="0"/>
                    <a:cs typeface="Arial" panose="020B0604020202020204" pitchFamily="34" charset="0"/>
                  </a:rPr>
                  <a:t>Kardinälin</a:t>
                </a:r>
                <a:endParaRPr lang="de-AT" sz="2200" b="1" dirty="0">
                  <a:solidFill>
                    <a:srgbClr val="F88008"/>
                  </a:solidFill>
                  <a:latin typeface="Avenir Next LT Pro" panose="020B0504020202020204" pitchFamily="34" charset="0"/>
                  <a:cs typeface="Arial" panose="020B0604020202020204" pitchFamily="34" charset="0"/>
                </a:endParaRPr>
              </a:p>
              <a:p>
                <a:r>
                  <a:rPr lang="de-AT" sz="2200" b="1" dirty="0" err="1">
                    <a:solidFill>
                      <a:srgbClr val="F88008"/>
                    </a:solidFill>
                    <a:latin typeface="Avenir Next LT Pro" panose="020B0504020202020204" pitchFamily="34" charset="0"/>
                    <a:cs typeface="Arial" panose="020B0604020202020204" pitchFamily="34" charset="0"/>
                  </a:rPr>
                  <a:t>Großerzbischöfin</a:t>
                </a:r>
                <a:endParaRPr lang="de-AT" sz="2200" b="1" dirty="0">
                  <a:solidFill>
                    <a:srgbClr val="F88008"/>
                  </a:solidFill>
                  <a:latin typeface="Avenir Next LT Pro" panose="020B0504020202020204" pitchFamily="34" charset="0"/>
                  <a:cs typeface="Arial" panose="020B0604020202020204" pitchFamily="34" charset="0"/>
                </a:endParaRPr>
              </a:p>
              <a:p>
                <a:r>
                  <a:rPr lang="de-AT" sz="2200" b="1" dirty="0">
                    <a:solidFill>
                      <a:srgbClr val="F88008"/>
                    </a:solidFill>
                    <a:latin typeface="Avenir Next LT Pro" panose="020B0504020202020204" pitchFamily="34" charset="0"/>
                    <a:cs typeface="Arial" panose="020B0604020202020204" pitchFamily="34" charset="0"/>
                  </a:rPr>
                  <a:t>Erzbischöfin</a:t>
                </a:r>
              </a:p>
              <a:p>
                <a:r>
                  <a:rPr lang="de-AT" sz="2200" b="1" dirty="0">
                    <a:solidFill>
                      <a:srgbClr val="F88008"/>
                    </a:solidFill>
                    <a:latin typeface="Avenir Next LT Pro" panose="020B0504020202020204" pitchFamily="34" charset="0"/>
                    <a:cs typeface="Arial" panose="020B0604020202020204" pitchFamily="34" charset="0"/>
                  </a:rPr>
                  <a:t>Diözesanbischöfin</a:t>
                </a:r>
              </a:p>
              <a:p>
                <a:r>
                  <a:rPr lang="de-AT" sz="2200" b="1" dirty="0">
                    <a:solidFill>
                      <a:schemeClr val="bg1"/>
                    </a:solidFill>
                    <a:latin typeface="Avenir Next LT Pro" panose="020B0504020202020204" pitchFamily="34" charset="0"/>
                    <a:cs typeface="Arial" panose="020B0604020202020204" pitchFamily="34" charset="0"/>
                  </a:rPr>
                  <a:t>Weihbischöfin</a:t>
                </a:r>
                <a:endParaRPr lang="de-AT" sz="2200" b="1" dirty="0">
                  <a:solidFill>
                    <a:srgbClr val="F88008"/>
                  </a:solidFill>
                  <a:latin typeface="Avenir Next LT Pro" panose="020B0504020202020204" pitchFamily="34" charset="0"/>
                  <a:cs typeface="Arial" panose="020B0604020202020204" pitchFamily="34" charset="0"/>
                </a:endParaRPr>
              </a:p>
              <a:p>
                <a:r>
                  <a:rPr lang="de-AT" sz="2200" b="1" dirty="0">
                    <a:solidFill>
                      <a:srgbClr val="F88008"/>
                    </a:solidFill>
                    <a:latin typeface="Avenir Next LT Pro" panose="020B0504020202020204" pitchFamily="34" charset="0"/>
                    <a:cs typeface="Arial" panose="020B0604020202020204" pitchFamily="34" charset="0"/>
                  </a:rPr>
                  <a:t>Vikarin</a:t>
                </a:r>
                <a:endParaRPr lang="de-AT" sz="2200" b="1" dirty="0">
                  <a:solidFill>
                    <a:schemeClr val="bg1"/>
                  </a:solidFill>
                  <a:latin typeface="Avenir Next LT Pro" panose="020B0504020202020204" pitchFamily="34" charset="0"/>
                  <a:cs typeface="Arial" panose="020B0604020202020204" pitchFamily="34" charset="0"/>
                </a:endParaRPr>
              </a:p>
              <a:p>
                <a:r>
                  <a:rPr lang="de-AT" sz="2200" b="1" dirty="0">
                    <a:solidFill>
                      <a:srgbClr val="F88008"/>
                    </a:solidFill>
                    <a:latin typeface="Avenir Next LT Pro" panose="020B0504020202020204" pitchFamily="34" charset="0"/>
                    <a:cs typeface="Arial" panose="020B0604020202020204" pitchFamily="34" charset="0"/>
                  </a:rPr>
                  <a:t>Prälatin</a:t>
                </a:r>
              </a:p>
              <a:p>
                <a:r>
                  <a:rPr lang="de-AT" sz="2200" b="1" dirty="0">
                    <a:solidFill>
                      <a:srgbClr val="F88008"/>
                    </a:solidFill>
                    <a:latin typeface="Avenir Next LT Pro" panose="020B0504020202020204" pitchFamily="34" charset="0"/>
                    <a:cs typeface="Arial" panose="020B0604020202020204" pitchFamily="34" charset="0"/>
                  </a:rPr>
                  <a:t>Dechantin</a:t>
                </a:r>
              </a:p>
              <a:p>
                <a:r>
                  <a:rPr lang="de-AT" sz="2200" b="1" dirty="0">
                    <a:solidFill>
                      <a:srgbClr val="F88008"/>
                    </a:solidFill>
                    <a:latin typeface="Avenir Next LT Pro" panose="020B0504020202020204" pitchFamily="34" charset="0"/>
                    <a:cs typeface="Arial" panose="020B0604020202020204" pitchFamily="34" charset="0"/>
                  </a:rPr>
                  <a:t>Pfarrerin</a:t>
                </a:r>
                <a:endParaRPr lang="de-AT" sz="2200" b="1" dirty="0">
                  <a:solidFill>
                    <a:schemeClr val="bg1"/>
                  </a:solidFill>
                  <a:latin typeface="Avenir Next LT Pro" panose="020B0504020202020204" pitchFamily="34" charset="0"/>
                  <a:cs typeface="Arial" panose="020B0604020202020204" pitchFamily="34" charset="0"/>
                </a:endParaRPr>
              </a:p>
              <a:p>
                <a:r>
                  <a:rPr lang="de-AT" sz="2200" b="1" dirty="0">
                    <a:solidFill>
                      <a:schemeClr val="bg1"/>
                    </a:solidFill>
                    <a:latin typeface="Avenir Next LT Pro" panose="020B0504020202020204" pitchFamily="34" charset="0"/>
                    <a:cs typeface="Arial" panose="020B0604020202020204" pitchFamily="34" charset="0"/>
                  </a:rPr>
                  <a:t>Priesterin</a:t>
                </a:r>
                <a:endParaRPr lang="de-AT" sz="2200" b="1" dirty="0">
                  <a:solidFill>
                    <a:srgbClr val="F88008"/>
                  </a:solidFill>
                  <a:latin typeface="Avenir Next LT Pro" panose="020B0504020202020204" pitchFamily="34" charset="0"/>
                  <a:cs typeface="Arial" panose="020B0604020202020204" pitchFamily="34" charset="0"/>
                </a:endParaRPr>
              </a:p>
              <a:p>
                <a:r>
                  <a:rPr lang="de-AT" sz="2200" b="1" dirty="0" err="1">
                    <a:solidFill>
                      <a:srgbClr val="F88008"/>
                    </a:solidFill>
                    <a:latin typeface="Avenir Next LT Pro" panose="020B0504020202020204" pitchFamily="34" charset="0"/>
                    <a:cs typeface="Arial" panose="020B0604020202020204" pitchFamily="34" charset="0"/>
                  </a:rPr>
                  <a:t>Kaplänin</a:t>
                </a:r>
                <a:endParaRPr lang="de-AT" sz="2200" b="1" dirty="0">
                  <a:solidFill>
                    <a:srgbClr val="F88008"/>
                  </a:solidFill>
                  <a:latin typeface="Avenir Next LT Pro" panose="020B0504020202020204" pitchFamily="34" charset="0"/>
                  <a:cs typeface="Arial" panose="020B0604020202020204" pitchFamily="34" charset="0"/>
                </a:endParaRPr>
              </a:p>
              <a:p>
                <a:r>
                  <a:rPr lang="de-AT" sz="2200" b="1" dirty="0">
                    <a:solidFill>
                      <a:srgbClr val="F88008"/>
                    </a:solidFill>
                    <a:latin typeface="Avenir Next LT Pro" panose="020B0504020202020204" pitchFamily="34" charset="0"/>
                    <a:cs typeface="Arial" panose="020B0604020202020204" pitchFamily="34" charset="0"/>
                  </a:rPr>
                  <a:t>Diakonin</a:t>
                </a:r>
              </a:p>
              <a:p>
                <a:r>
                  <a:rPr lang="de-AT" sz="2200" b="1" dirty="0">
                    <a:solidFill>
                      <a:srgbClr val="F88008"/>
                    </a:solidFill>
                    <a:latin typeface="Avenir Next LT Pro" panose="020B0504020202020204" pitchFamily="34" charset="0"/>
                    <a:cs typeface="Arial" panose="020B0604020202020204" pitchFamily="34" charset="0"/>
                  </a:rPr>
                  <a:t>Ministrantin</a:t>
                </a:r>
              </a:p>
              <a:p>
                <a:r>
                  <a:rPr lang="de-AT" sz="2200" b="1" dirty="0">
                    <a:solidFill>
                      <a:srgbClr val="F88008"/>
                    </a:solidFill>
                    <a:latin typeface="Avenir Next LT Pro" panose="020B0504020202020204" pitchFamily="34" charset="0"/>
                    <a:cs typeface="Arial" panose="020B0604020202020204" pitchFamily="34" charset="0"/>
                  </a:rPr>
                  <a:t>Lektorin</a:t>
                </a:r>
              </a:p>
            </p:txBody>
          </p:sp>
          <p:sp>
            <p:nvSpPr>
              <p:cNvPr id="30" name="Number">
                <a:extLst>
                  <a:ext uri="{FF2B5EF4-FFF2-40B4-BE49-F238E27FC236}">
                    <a16:creationId xmlns:a16="http://schemas.microsoft.com/office/drawing/2014/main" id="{04EAA617-0350-46E7-9680-923C5278F280}"/>
                  </a:ext>
                </a:extLst>
              </p:cNvPr>
              <p:cNvSpPr txBox="1"/>
              <p:nvPr/>
            </p:nvSpPr>
            <p:spPr>
              <a:xfrm>
                <a:off x="8107205" y="952551"/>
                <a:ext cx="998067" cy="5482401"/>
              </a:xfrm>
              <a:prstGeom prst="rect">
                <a:avLst/>
              </a:prstGeom>
              <a:noFill/>
            </p:spPr>
            <p:txBody>
              <a:bodyPr wrap="square" rtlCol="0">
                <a:spAutoFit/>
              </a:bodyPr>
              <a:lstStyle/>
              <a:p>
                <a:pPr algn="r"/>
                <a:r>
                  <a:rPr lang="de-AT" sz="2200" b="1">
                    <a:solidFill>
                      <a:schemeClr val="bg1"/>
                    </a:solidFill>
                    <a:latin typeface="Avenir Next LT Pro" panose="020B0504020202020204" pitchFamily="34" charset="0"/>
                    <a:cs typeface="Arial" panose="020B0604020202020204" pitchFamily="34" charset="0"/>
                  </a:rPr>
                  <a:t>15</a:t>
                </a:r>
              </a:p>
              <a:p>
                <a:pPr algn="r"/>
                <a:r>
                  <a:rPr lang="de-AT" sz="2200" b="1">
                    <a:solidFill>
                      <a:srgbClr val="F88008"/>
                    </a:solidFill>
                    <a:latin typeface="Avenir Next LT Pro" panose="020B0504020202020204" pitchFamily="34" charset="0"/>
                    <a:cs typeface="Arial" panose="020B0604020202020204" pitchFamily="34" charset="0"/>
                  </a:rPr>
                  <a:t>14</a:t>
                </a:r>
                <a:endParaRPr lang="de-AT" sz="2200" b="1" dirty="0">
                  <a:solidFill>
                    <a:srgbClr val="F88008"/>
                  </a:solidFill>
                  <a:latin typeface="Avenir Next LT Pro" panose="020B0504020202020204" pitchFamily="34" charset="0"/>
                  <a:cs typeface="Arial" panose="020B0604020202020204" pitchFamily="34" charset="0"/>
                </a:endParaRPr>
              </a:p>
              <a:p>
                <a:pPr algn="r"/>
                <a:r>
                  <a:rPr lang="de-AT" sz="2200" b="1" dirty="0">
                    <a:solidFill>
                      <a:srgbClr val="F88008"/>
                    </a:solidFill>
                    <a:latin typeface="Avenir Next LT Pro" panose="020B0504020202020204" pitchFamily="34" charset="0"/>
                    <a:cs typeface="Arial" panose="020B0604020202020204" pitchFamily="34" charset="0"/>
                  </a:rPr>
                  <a:t>13</a:t>
                </a:r>
              </a:p>
              <a:p>
                <a:pPr algn="r"/>
                <a:r>
                  <a:rPr lang="de-AT" sz="2200" b="1" dirty="0">
                    <a:solidFill>
                      <a:srgbClr val="F88008"/>
                    </a:solidFill>
                    <a:latin typeface="Avenir Next LT Pro" panose="020B0504020202020204" pitchFamily="34" charset="0"/>
                    <a:cs typeface="Arial" panose="020B0604020202020204" pitchFamily="34" charset="0"/>
                  </a:rPr>
                  <a:t>12</a:t>
                </a:r>
              </a:p>
              <a:p>
                <a:pPr algn="r"/>
                <a:r>
                  <a:rPr lang="de-AT" sz="2200" b="1" dirty="0">
                    <a:solidFill>
                      <a:srgbClr val="F88008"/>
                    </a:solidFill>
                    <a:latin typeface="Avenir Next LT Pro" panose="020B0504020202020204" pitchFamily="34" charset="0"/>
                    <a:cs typeface="Arial" panose="020B0604020202020204" pitchFamily="34" charset="0"/>
                  </a:rPr>
                  <a:t>11</a:t>
                </a:r>
              </a:p>
              <a:p>
                <a:pPr algn="r"/>
                <a:r>
                  <a:rPr lang="de-AT" sz="2200" b="1" dirty="0">
                    <a:solidFill>
                      <a:schemeClr val="bg1"/>
                    </a:solidFill>
                    <a:latin typeface="Avenir Next LT Pro" panose="020B0504020202020204" pitchFamily="34" charset="0"/>
                    <a:cs typeface="Arial" panose="020B0604020202020204" pitchFamily="34" charset="0"/>
                  </a:rPr>
                  <a:t>10</a:t>
                </a:r>
              </a:p>
              <a:p>
                <a:pPr algn="r"/>
                <a:r>
                  <a:rPr lang="de-AT" sz="2200" b="1" dirty="0">
                    <a:solidFill>
                      <a:srgbClr val="F88008"/>
                    </a:solidFill>
                    <a:latin typeface="Avenir Next LT Pro" panose="020B0504020202020204" pitchFamily="34" charset="0"/>
                    <a:cs typeface="Arial" panose="020B0604020202020204" pitchFamily="34" charset="0"/>
                  </a:rPr>
                  <a:t>9</a:t>
                </a:r>
              </a:p>
              <a:p>
                <a:pPr algn="r"/>
                <a:r>
                  <a:rPr lang="de-AT" sz="2200" b="1" dirty="0">
                    <a:solidFill>
                      <a:srgbClr val="F88008"/>
                    </a:solidFill>
                    <a:latin typeface="Avenir Next LT Pro" panose="020B0504020202020204" pitchFamily="34" charset="0"/>
                    <a:cs typeface="Arial" panose="020B0604020202020204" pitchFamily="34" charset="0"/>
                  </a:rPr>
                  <a:t>8</a:t>
                </a:r>
              </a:p>
              <a:p>
                <a:pPr algn="r"/>
                <a:r>
                  <a:rPr lang="de-AT" sz="2200" b="1" dirty="0">
                    <a:solidFill>
                      <a:srgbClr val="F88008"/>
                    </a:solidFill>
                    <a:latin typeface="Avenir Next LT Pro" panose="020B0504020202020204" pitchFamily="34" charset="0"/>
                    <a:cs typeface="Arial" panose="020B0604020202020204" pitchFamily="34" charset="0"/>
                  </a:rPr>
                  <a:t>7</a:t>
                </a:r>
              </a:p>
              <a:p>
                <a:pPr algn="r"/>
                <a:r>
                  <a:rPr lang="de-AT" sz="2200" b="1" dirty="0">
                    <a:solidFill>
                      <a:srgbClr val="F88008"/>
                    </a:solidFill>
                    <a:latin typeface="Avenir Next LT Pro" panose="020B0504020202020204" pitchFamily="34" charset="0"/>
                    <a:cs typeface="Arial" panose="020B0604020202020204" pitchFamily="34" charset="0"/>
                  </a:rPr>
                  <a:t>6</a:t>
                </a:r>
              </a:p>
              <a:p>
                <a:pPr algn="r"/>
                <a:r>
                  <a:rPr lang="de-AT" sz="2200" b="1" dirty="0">
                    <a:solidFill>
                      <a:schemeClr val="bg1"/>
                    </a:solidFill>
                    <a:latin typeface="Avenir Next LT Pro" panose="020B0504020202020204" pitchFamily="34" charset="0"/>
                    <a:cs typeface="Arial" panose="020B0604020202020204" pitchFamily="34" charset="0"/>
                  </a:rPr>
                  <a:t>5</a:t>
                </a:r>
              </a:p>
              <a:p>
                <a:pPr algn="r"/>
                <a:r>
                  <a:rPr lang="de-AT" sz="2200" b="1" dirty="0">
                    <a:solidFill>
                      <a:srgbClr val="F88008"/>
                    </a:solidFill>
                    <a:latin typeface="Avenir Next LT Pro" panose="020B0504020202020204" pitchFamily="34" charset="0"/>
                    <a:cs typeface="Arial" panose="020B0604020202020204" pitchFamily="34" charset="0"/>
                  </a:rPr>
                  <a:t>4</a:t>
                </a:r>
              </a:p>
              <a:p>
                <a:pPr algn="r"/>
                <a:r>
                  <a:rPr lang="de-AT" sz="2200" b="1" dirty="0">
                    <a:solidFill>
                      <a:srgbClr val="F88008"/>
                    </a:solidFill>
                    <a:latin typeface="Avenir Next LT Pro" panose="020B0504020202020204" pitchFamily="34" charset="0"/>
                    <a:cs typeface="Arial" panose="020B0604020202020204" pitchFamily="34" charset="0"/>
                  </a:rPr>
                  <a:t>3</a:t>
                </a:r>
              </a:p>
              <a:p>
                <a:pPr algn="r"/>
                <a:r>
                  <a:rPr lang="de-AT" sz="2200" b="1" dirty="0">
                    <a:solidFill>
                      <a:srgbClr val="F88008"/>
                    </a:solidFill>
                    <a:latin typeface="Avenir Next LT Pro" panose="020B0504020202020204" pitchFamily="34" charset="0"/>
                    <a:cs typeface="Arial" panose="020B0604020202020204" pitchFamily="34" charset="0"/>
                  </a:rPr>
                  <a:t>2</a:t>
                </a:r>
              </a:p>
              <a:p>
                <a:pPr algn="r"/>
                <a:r>
                  <a:rPr lang="de-AT" sz="2200" b="1" dirty="0">
                    <a:solidFill>
                      <a:srgbClr val="F88008"/>
                    </a:solidFill>
                    <a:latin typeface="Avenir Next LT Pro" panose="020B0504020202020204" pitchFamily="34" charset="0"/>
                    <a:cs typeface="Arial" panose="020B0604020202020204" pitchFamily="34" charset="0"/>
                  </a:rPr>
                  <a:t>1</a:t>
                </a:r>
              </a:p>
            </p:txBody>
          </p:sp>
        </p:grpSp>
      </p:grpSp>
      <p:sp>
        <p:nvSpPr>
          <p:cNvPr id="25" name="Answer background">
            <a:extLst>
              <a:ext uri="{FF2B5EF4-FFF2-40B4-BE49-F238E27FC236}">
                <a16:creationId xmlns:a16="http://schemas.microsoft.com/office/drawing/2014/main" id="{6FC013AC-61A8-4F05-B5AE-E7ED81DE4F5D}"/>
              </a:ext>
            </a:extLst>
          </p:cNvPr>
          <p:cNvSpPr/>
          <p:nvPr/>
        </p:nvSpPr>
        <p:spPr>
          <a:xfrm>
            <a:off x="5057050" y="2529373"/>
            <a:ext cx="3565981" cy="339851"/>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a:solidFill>
              <a:schemeClr val="bg1"/>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7021386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afterEffect">
                                  <p:stCondLst>
                                    <p:cond delay="1000"/>
                                  </p:stCondLst>
                                  <p:childTnLst>
                                    <p:animMotion origin="layout" path="M 3.75E-6 -2.96296E-6 L 3.75E-6 -0.04491 " pathEditMode="relative" rAng="0" ptsTypes="AA">
                                      <p:cBhvr>
                                        <p:cTn id="6" dur="750" fill="hold"/>
                                        <p:tgtEl>
                                          <p:spTgt spid="24"/>
                                        </p:tgtEl>
                                        <p:attrNameLst>
                                          <p:attrName>ppt_x</p:attrName>
                                          <p:attrName>ppt_y</p:attrName>
                                        </p:attrNameLst>
                                      </p:cBhvr>
                                      <p:rCtr x="0" y="-2361"/>
                                    </p:animMotion>
                                  </p:childTnLst>
                                </p:cTn>
                              </p:par>
                            </p:childTnLst>
                          </p:cTn>
                        </p:par>
                        <p:par>
                          <p:cTn id="7" fill="hold">
                            <p:stCondLst>
                              <p:cond delay="1750"/>
                            </p:stCondLst>
                            <p:childTnLst>
                              <p:par>
                                <p:cTn id="8" presetID="42" presetClass="path" presetSubtype="0" accel="50000" decel="50000" fill="hold" grpId="1" nodeType="afterEffect">
                                  <p:stCondLst>
                                    <p:cond delay="1000"/>
                                  </p:stCondLst>
                                  <p:childTnLst>
                                    <p:animMotion origin="layout" path="M 3.75E-6 -0.0449 L 3.75E-6 -0.09074 " pathEditMode="relative" rAng="0" ptsTypes="AA">
                                      <p:cBhvr>
                                        <p:cTn id="9" dur="750" fill="hold"/>
                                        <p:tgtEl>
                                          <p:spTgt spid="24"/>
                                        </p:tgtEl>
                                        <p:attrNameLst>
                                          <p:attrName>ppt_x</p:attrName>
                                          <p:attrName>ppt_y</p:attrName>
                                        </p:attrNameLst>
                                      </p:cBhvr>
                                      <p:rCtr x="0" y="-2292"/>
                                    </p:animMotion>
                                  </p:childTnLst>
                                </p:cTn>
                              </p:par>
                              <p:par>
                                <p:cTn id="10" presetID="1" presetClass="mediacall" presetSubtype="0" fill="hold" nodeType="withEffect">
                                  <p:stCondLst>
                                    <p:cond delay="0"/>
                                  </p:stCondLst>
                                  <p:childTnLst>
                                    <p:cmd type="call" cmd="playFrom(0.0)">
                                      <p:cBhvr>
                                        <p:cTn id="11" dur="10684" fill="hold"/>
                                        <p:tgtEl>
                                          <p:spTgt spid="2"/>
                                        </p:tgtEl>
                                      </p:cBhvr>
                                    </p:cmd>
                                  </p:childTnLst>
                                </p:cTn>
                              </p:par>
                              <p:par>
                                <p:cTn id="12" presetID="64" presetClass="path" presetSubtype="0" accel="50000" decel="50000" fill="hold" grpId="0" nodeType="withEffect">
                                  <p:stCondLst>
                                    <p:cond delay="3000"/>
                                  </p:stCondLst>
                                  <p:childTnLst>
                                    <p:animMotion origin="layout" path="M 0 -4.44444E-6 L -0.00026 -0.04745 " pathEditMode="relative" rAng="0" ptsTypes="AA">
                                      <p:cBhvr>
                                        <p:cTn id="13" dur="1000" fill="hold"/>
                                        <p:tgtEl>
                                          <p:spTgt spid="25"/>
                                        </p:tgtEl>
                                        <p:attrNameLst>
                                          <p:attrName>ppt_x</p:attrName>
                                          <p:attrName>ppt_y</p:attrName>
                                        </p:attrNameLst>
                                      </p:cBhvr>
                                      <p:rCtr x="-13" y="-2384"/>
                                    </p:animMotion>
                                  </p:childTnLst>
                                </p:cTn>
                              </p:par>
                              <p:par>
                                <p:cTn id="14" presetID="8" presetClass="entr" presetSubtype="32" fill="hold" grpId="0" nodeType="withEffect">
                                  <p:stCondLst>
                                    <p:cond delay="1000"/>
                                  </p:stCondLst>
                                  <p:childTnLst>
                                    <p:set>
                                      <p:cBhvr>
                                        <p:cTn id="15" dur="1" fill="hold">
                                          <p:stCondLst>
                                            <p:cond delay="0"/>
                                          </p:stCondLst>
                                        </p:cTn>
                                        <p:tgtEl>
                                          <p:spTgt spid="17"/>
                                        </p:tgtEl>
                                        <p:attrNameLst>
                                          <p:attrName>style.visibility</p:attrName>
                                        </p:attrNameLst>
                                      </p:cBhvr>
                                      <p:to>
                                        <p:strVal val="visible"/>
                                      </p:to>
                                    </p:set>
                                    <p:animEffect transition="in" filter="diamond(out)">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2"/>
                </p:tgtEl>
              </p:cMediaNode>
            </p:audio>
          </p:childTnLst>
        </p:cTn>
      </p:par>
    </p:tnLst>
    <p:bldLst>
      <p:bldP spid="24" grpId="0" animBg="1"/>
      <p:bldP spid="24" grpId="1" animBg="1"/>
      <p:bldP spid="17" grpId="0" animBg="1"/>
      <p:bldP spid="2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4" name="Background image">
            <a:extLst>
              <a:ext uri="{FF2B5EF4-FFF2-40B4-BE49-F238E27FC236}">
                <a16:creationId xmlns:a16="http://schemas.microsoft.com/office/drawing/2014/main" id="{4990300C-A9F1-4951-8985-EB8CD3503E2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5" name="#sl-staticobject()" descr="Ein Bild, das Zeichnung enthält.&#10;&#10;Automatisch generierte Beschreibung">
            <a:extLst>
              <a:ext uri="{FF2B5EF4-FFF2-40B4-BE49-F238E27FC236}">
                <a16:creationId xmlns:a16="http://schemas.microsoft.com/office/drawing/2014/main" id="{6C74AFA9-ADA2-47D7-8C4A-7EBD62C4B81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33690" y="6339900"/>
            <a:ext cx="1620186" cy="324037"/>
          </a:xfrm>
          <a:prstGeom prst="rect">
            <a:avLst/>
          </a:prstGeom>
        </p:spPr>
      </p:pic>
      <p:cxnSp>
        <p:nvCxnSpPr>
          <p:cNvPr id="54" name="Answer Line 2">
            <a:extLst>
              <a:ext uri="{FF2B5EF4-FFF2-40B4-BE49-F238E27FC236}">
                <a16:creationId xmlns:a16="http://schemas.microsoft.com/office/drawing/2014/main" id="{4B5767AD-D5A3-42E8-94D6-CC3C8423DF69}"/>
              </a:ext>
            </a:extLst>
          </p:cNvPr>
          <p:cNvCxnSpPr>
            <a:cxnSpLocks/>
          </p:cNvCxnSpPr>
          <p:nvPr/>
        </p:nvCxnSpPr>
        <p:spPr>
          <a:xfrm>
            <a:off x="2272" y="5782749"/>
            <a:ext cx="12192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5" name="Answer D">
            <a:extLst>
              <a:ext uri="{FF2B5EF4-FFF2-40B4-BE49-F238E27FC236}">
                <a16:creationId xmlns:a16="http://schemas.microsoft.com/office/drawing/2014/main" id="{63AD585E-E59E-4654-9EA7-4D03C089D3F1}"/>
              </a:ext>
            </a:extLst>
          </p:cNvPr>
          <p:cNvGrpSpPr/>
          <p:nvPr/>
        </p:nvGrpSpPr>
        <p:grpSpPr>
          <a:xfrm>
            <a:off x="6276671" y="5306896"/>
            <a:ext cx="4524162" cy="929685"/>
            <a:chOff x="1452892" y="4172004"/>
            <a:chExt cx="4524162" cy="929685"/>
          </a:xfrm>
        </p:grpSpPr>
        <p:sp>
          <p:nvSpPr>
            <p:cNvPr id="57" name="Background">
              <a:extLst>
                <a:ext uri="{FF2B5EF4-FFF2-40B4-BE49-F238E27FC236}">
                  <a16:creationId xmlns:a16="http://schemas.microsoft.com/office/drawing/2014/main" id="{36A76643-4BF8-4435-9B71-F6EE643CC045}"/>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D">
              <a:extLst>
                <a:ext uri="{FF2B5EF4-FFF2-40B4-BE49-F238E27FC236}">
                  <a16:creationId xmlns:a16="http://schemas.microsoft.com/office/drawing/2014/main" id="{8A95E103-8F66-4D64-A86B-5A8340642A19}"/>
                </a:ext>
              </a:extLst>
            </p:cNvPr>
            <p:cNvSpPr txBox="1"/>
            <p:nvPr/>
          </p:nvSpPr>
          <p:spPr>
            <a:xfrm>
              <a:off x="1717288" y="4381083"/>
              <a:ext cx="4966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D:</a:t>
              </a:r>
            </a:p>
          </p:txBody>
        </p:sp>
        <p:sp>
          <p:nvSpPr>
            <p:cNvPr id="59" name="#sl-pollanswer(3)">
              <a:extLst>
                <a:ext uri="{FF2B5EF4-FFF2-40B4-BE49-F238E27FC236}">
                  <a16:creationId xmlns:a16="http://schemas.microsoft.com/office/drawing/2014/main" id="{690873F6-EFE2-46C3-A7A3-6C2418344F6A}"/>
                </a:ext>
              </a:extLst>
            </p:cNvPr>
            <p:cNvSpPr txBox="1"/>
            <p:nvPr/>
          </p:nvSpPr>
          <p:spPr>
            <a:xfrm>
              <a:off x="2163338" y="4185359"/>
              <a:ext cx="3378818" cy="916330"/>
            </a:xfrm>
            <a:prstGeom prst="rect">
              <a:avLst/>
            </a:prstGeom>
            <a:no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Arial" panose="020B0604020202020204" pitchFamily="34" charset="0"/>
                  <a:cs typeface="Arial" panose="020B0604020202020204" pitchFamily="34" charset="0"/>
                </a:rPr>
                <a:t>Gott </a:t>
              </a:r>
              <a:r>
                <a:rPr lang="en-US" sz="2400" dirty="0" err="1">
                  <a:solidFill>
                    <a:prstClr val="white"/>
                  </a:solidFill>
                  <a:latin typeface="Arial" panose="020B0604020202020204" pitchFamily="34" charset="0"/>
                  <a:cs typeface="Arial" panose="020B0604020202020204" pitchFamily="34" charset="0"/>
                </a:rPr>
                <a:t>als</a:t>
              </a:r>
              <a:r>
                <a:rPr lang="en-US" sz="2400" dirty="0">
                  <a:solidFill>
                    <a:prstClr val="white"/>
                  </a:solidFill>
                  <a:latin typeface="Arial" panose="020B0604020202020204" pitchFamily="34" charset="0"/>
                  <a:cs typeface="Arial" panose="020B0604020202020204" pitchFamily="34" charset="0"/>
                </a:rPr>
                <a:t> </a:t>
              </a:r>
              <a:r>
                <a:rPr lang="en-US" sz="2400" dirty="0" err="1">
                  <a:solidFill>
                    <a:prstClr val="white"/>
                  </a:solidFill>
                  <a:latin typeface="Arial" panose="020B0604020202020204" pitchFamily="34" charset="0"/>
                  <a:cs typeface="Arial" panose="020B0604020202020204" pitchFamily="34" charset="0"/>
                </a:rPr>
                <a:t>Richterin</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60" name="Answer C">
            <a:extLst>
              <a:ext uri="{FF2B5EF4-FFF2-40B4-BE49-F238E27FC236}">
                <a16:creationId xmlns:a16="http://schemas.microsoft.com/office/drawing/2014/main" id="{C6656839-03AB-4C47-9D6D-1723E4753444}"/>
              </a:ext>
            </a:extLst>
          </p:cNvPr>
          <p:cNvGrpSpPr/>
          <p:nvPr/>
        </p:nvGrpSpPr>
        <p:grpSpPr>
          <a:xfrm>
            <a:off x="1455164" y="5306896"/>
            <a:ext cx="4524162" cy="929685"/>
            <a:chOff x="1452892" y="4172004"/>
            <a:chExt cx="4524162" cy="929685"/>
          </a:xfrm>
        </p:grpSpPr>
        <p:sp>
          <p:nvSpPr>
            <p:cNvPr id="61" name="Background">
              <a:extLst>
                <a:ext uri="{FF2B5EF4-FFF2-40B4-BE49-F238E27FC236}">
                  <a16:creationId xmlns:a16="http://schemas.microsoft.com/office/drawing/2014/main" id="{CAF9EA78-6535-47A6-9C3D-151F26C5CB6D}"/>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C">
              <a:extLst>
                <a:ext uri="{FF2B5EF4-FFF2-40B4-BE49-F238E27FC236}">
                  <a16:creationId xmlns:a16="http://schemas.microsoft.com/office/drawing/2014/main" id="{0A42DF7F-9A81-403B-B6F2-BECB2A47D827}"/>
                </a:ext>
              </a:extLst>
            </p:cNvPr>
            <p:cNvSpPr txBox="1"/>
            <p:nvPr/>
          </p:nvSpPr>
          <p:spPr>
            <a:xfrm>
              <a:off x="1717288" y="4381083"/>
              <a:ext cx="51184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C:</a:t>
              </a:r>
            </a:p>
          </p:txBody>
        </p:sp>
        <p:sp>
          <p:nvSpPr>
            <p:cNvPr id="64" name="#sl-pollanswer(2)">
              <a:extLst>
                <a:ext uri="{FF2B5EF4-FFF2-40B4-BE49-F238E27FC236}">
                  <a16:creationId xmlns:a16="http://schemas.microsoft.com/office/drawing/2014/main" id="{985A755B-6005-4A92-9653-CCE85E8BBC24}"/>
                </a:ext>
              </a:extLst>
            </p:cNvPr>
            <p:cNvSpPr txBox="1"/>
            <p:nvPr/>
          </p:nvSpPr>
          <p:spPr>
            <a:xfrm>
              <a:off x="2163338" y="4185359"/>
              <a:ext cx="3378818" cy="916330"/>
            </a:xfrm>
            <a:prstGeom prst="rect">
              <a:avLst/>
            </a:prstGeom>
            <a:no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Arial" panose="020B0604020202020204" pitchFamily="34" charset="0"/>
                  <a:cs typeface="Arial" panose="020B0604020202020204" pitchFamily="34" charset="0"/>
                </a:rPr>
                <a:t>Gott </a:t>
              </a:r>
              <a:r>
                <a:rPr lang="en-US" sz="2400" dirty="0" err="1">
                  <a:solidFill>
                    <a:prstClr val="white"/>
                  </a:solidFill>
                  <a:latin typeface="Arial" panose="020B0604020202020204" pitchFamily="34" charset="0"/>
                  <a:cs typeface="Arial" panose="020B0604020202020204" pitchFamily="34" charset="0"/>
                </a:rPr>
                <a:t>als</a:t>
              </a:r>
              <a:r>
                <a:rPr lang="en-US" sz="2400" dirty="0">
                  <a:solidFill>
                    <a:prstClr val="white"/>
                  </a:solidFill>
                  <a:latin typeface="Arial" panose="020B0604020202020204" pitchFamily="34" charset="0"/>
                  <a:cs typeface="Arial" panose="020B0604020202020204" pitchFamily="34" charset="0"/>
                </a:rPr>
                <a:t> Mutter</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cxnSp>
        <p:nvCxnSpPr>
          <p:cNvPr id="27" name="Answer Line 1">
            <a:extLst>
              <a:ext uri="{FF2B5EF4-FFF2-40B4-BE49-F238E27FC236}">
                <a16:creationId xmlns:a16="http://schemas.microsoft.com/office/drawing/2014/main" id="{4B8391AD-53B3-455B-B356-5D1B26BB9840}"/>
              </a:ext>
            </a:extLst>
          </p:cNvPr>
          <p:cNvCxnSpPr>
            <a:cxnSpLocks/>
          </p:cNvCxnSpPr>
          <p:nvPr/>
        </p:nvCxnSpPr>
        <p:spPr>
          <a:xfrm>
            <a:off x="0" y="4654534"/>
            <a:ext cx="12192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Answer B Background">
            <a:extLst>
              <a:ext uri="{FF2B5EF4-FFF2-40B4-BE49-F238E27FC236}">
                <a16:creationId xmlns:a16="http://schemas.microsoft.com/office/drawing/2014/main" id="{F7D689C1-286B-42FD-85DC-C81EACAC8594}"/>
              </a:ext>
            </a:extLst>
          </p:cNvPr>
          <p:cNvSpPr/>
          <p:nvPr/>
        </p:nvSpPr>
        <p:spPr>
          <a:xfrm>
            <a:off x="6274399" y="4178681"/>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Answer B Indicator">
            <a:extLst>
              <a:ext uri="{FF2B5EF4-FFF2-40B4-BE49-F238E27FC236}">
                <a16:creationId xmlns:a16="http://schemas.microsoft.com/office/drawing/2014/main" id="{6D6450C5-C7F3-4402-92DB-4F89AAB195BB}"/>
              </a:ext>
            </a:extLst>
          </p:cNvPr>
          <p:cNvSpPr txBox="1"/>
          <p:nvPr/>
        </p:nvSpPr>
        <p:spPr>
          <a:xfrm>
            <a:off x="6538795" y="4387760"/>
            <a:ext cx="4966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B:</a:t>
            </a:r>
          </a:p>
        </p:txBody>
      </p:sp>
      <p:sp>
        <p:nvSpPr>
          <p:cNvPr id="53" name="#sl-pollanswer(1)">
            <a:extLst>
              <a:ext uri="{FF2B5EF4-FFF2-40B4-BE49-F238E27FC236}">
                <a16:creationId xmlns:a16="http://schemas.microsoft.com/office/drawing/2014/main" id="{86D18980-FBAC-44DB-AE96-DB042EF3060A}"/>
              </a:ext>
            </a:extLst>
          </p:cNvPr>
          <p:cNvSpPr txBox="1"/>
          <p:nvPr/>
        </p:nvSpPr>
        <p:spPr>
          <a:xfrm>
            <a:off x="6984845" y="4192036"/>
            <a:ext cx="3378818" cy="916330"/>
          </a:xfrm>
          <a:prstGeom prst="rect">
            <a:avLst/>
          </a:prstGeom>
          <a:no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Arial" panose="020B0604020202020204" pitchFamily="34" charset="0"/>
                <a:cs typeface="Arial" panose="020B0604020202020204" pitchFamily="34" charset="0"/>
              </a:rPr>
              <a:t>Gott </a:t>
            </a:r>
            <a:r>
              <a:rPr lang="en-US" sz="2400" dirty="0" err="1">
                <a:solidFill>
                  <a:prstClr val="white"/>
                </a:solidFill>
                <a:latin typeface="Arial" panose="020B0604020202020204" pitchFamily="34" charset="0"/>
                <a:cs typeface="Arial" panose="020B0604020202020204" pitchFamily="34" charset="0"/>
              </a:rPr>
              <a:t>als</a:t>
            </a:r>
            <a:r>
              <a:rPr lang="en-US" sz="2400" dirty="0">
                <a:solidFill>
                  <a:prstClr val="white"/>
                </a:solidFill>
                <a:latin typeface="Arial" panose="020B0604020202020204" pitchFamily="34" charset="0"/>
                <a:cs typeface="Arial" panose="020B0604020202020204" pitchFamily="34" charset="0"/>
              </a:rPr>
              <a:t> </a:t>
            </a:r>
            <a:r>
              <a:rPr lang="en-US" sz="2400" dirty="0" err="1">
                <a:solidFill>
                  <a:prstClr val="white"/>
                </a:solidFill>
                <a:latin typeface="Arial" panose="020B0604020202020204" pitchFamily="34" charset="0"/>
                <a:cs typeface="Arial" panose="020B0604020202020204" pitchFamily="34" charset="0"/>
              </a:rPr>
              <a:t>Hebamme</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7" name="Answer B Foreground">
            <a:extLst>
              <a:ext uri="{FF2B5EF4-FFF2-40B4-BE49-F238E27FC236}">
                <a16:creationId xmlns:a16="http://schemas.microsoft.com/office/drawing/2014/main" id="{490DF4C1-378D-4439-8996-0A1FBCF7335A}"/>
              </a:ext>
            </a:extLst>
          </p:cNvPr>
          <p:cNvSpPr/>
          <p:nvPr/>
        </p:nvSpPr>
        <p:spPr>
          <a:xfrm>
            <a:off x="6289112" y="4169735"/>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Answer A">
            <a:extLst>
              <a:ext uri="{FF2B5EF4-FFF2-40B4-BE49-F238E27FC236}">
                <a16:creationId xmlns:a16="http://schemas.microsoft.com/office/drawing/2014/main" id="{462FB440-3802-4640-95E5-7E769F1888EB}"/>
              </a:ext>
            </a:extLst>
          </p:cNvPr>
          <p:cNvGrpSpPr/>
          <p:nvPr/>
        </p:nvGrpSpPr>
        <p:grpSpPr>
          <a:xfrm>
            <a:off x="1452892" y="4178681"/>
            <a:ext cx="4524162" cy="929685"/>
            <a:chOff x="1452892" y="4172004"/>
            <a:chExt cx="4524162" cy="929685"/>
          </a:xfrm>
        </p:grpSpPr>
        <p:sp>
          <p:nvSpPr>
            <p:cNvPr id="20" name="Background">
              <a:extLst>
                <a:ext uri="{FF2B5EF4-FFF2-40B4-BE49-F238E27FC236}">
                  <a16:creationId xmlns:a16="http://schemas.microsoft.com/office/drawing/2014/main" id="{60B15F66-6CF0-4909-A072-4B9CA4CA08D0}"/>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A">
              <a:extLst>
                <a:ext uri="{FF2B5EF4-FFF2-40B4-BE49-F238E27FC236}">
                  <a16:creationId xmlns:a16="http://schemas.microsoft.com/office/drawing/2014/main" id="{AF0BF5BB-760B-4D01-AAEE-BEDC070EF526}"/>
                </a:ext>
              </a:extLst>
            </p:cNvPr>
            <p:cNvSpPr txBox="1"/>
            <p:nvPr/>
          </p:nvSpPr>
          <p:spPr>
            <a:xfrm>
              <a:off x="1717288" y="4381083"/>
              <a:ext cx="44604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A:</a:t>
              </a:r>
            </a:p>
          </p:txBody>
        </p:sp>
        <p:sp>
          <p:nvSpPr>
            <p:cNvPr id="38" name="#sl-pollanswer(0)">
              <a:extLst>
                <a:ext uri="{FF2B5EF4-FFF2-40B4-BE49-F238E27FC236}">
                  <a16:creationId xmlns:a16="http://schemas.microsoft.com/office/drawing/2014/main" id="{16388FA3-C0D9-410C-BAE2-A6485A7F9BED}"/>
                </a:ext>
              </a:extLst>
            </p:cNvPr>
            <p:cNvSpPr txBox="1"/>
            <p:nvPr/>
          </p:nvSpPr>
          <p:spPr>
            <a:xfrm>
              <a:off x="2163338" y="4185359"/>
              <a:ext cx="3378818" cy="916330"/>
            </a:xfrm>
            <a:prstGeom prst="rect">
              <a:avLst/>
            </a:prstGeom>
            <a:no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Arial" panose="020B0604020202020204" pitchFamily="34" charset="0"/>
                  <a:cs typeface="Arial" panose="020B0604020202020204" pitchFamily="34" charset="0"/>
                </a:rPr>
                <a:t>Gott </a:t>
              </a:r>
              <a:r>
                <a:rPr lang="en-US" sz="2400" dirty="0" err="1">
                  <a:solidFill>
                    <a:prstClr val="white"/>
                  </a:solidFill>
                  <a:latin typeface="Arial" panose="020B0604020202020204" pitchFamily="34" charset="0"/>
                  <a:cs typeface="Arial" panose="020B0604020202020204" pitchFamily="34" charset="0"/>
                </a:rPr>
                <a:t>als</a:t>
              </a:r>
              <a:r>
                <a:rPr lang="en-US" sz="2400" dirty="0">
                  <a:solidFill>
                    <a:prstClr val="white"/>
                  </a:solidFill>
                  <a:latin typeface="Arial" panose="020B0604020202020204" pitchFamily="34" charset="0"/>
                  <a:cs typeface="Arial" panose="020B0604020202020204" pitchFamily="34" charset="0"/>
                </a:rPr>
                <a:t> </a:t>
              </a:r>
              <a:r>
                <a:rPr lang="en-US" sz="2400" dirty="0" err="1">
                  <a:solidFill>
                    <a:prstClr val="white"/>
                  </a:solidFill>
                  <a:latin typeface="Arial" panose="020B0604020202020204" pitchFamily="34" charset="0"/>
                  <a:cs typeface="Arial" panose="020B0604020202020204" pitchFamily="34" charset="0"/>
                </a:rPr>
                <a:t>Henne</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14" name="Question">
            <a:extLst>
              <a:ext uri="{FF2B5EF4-FFF2-40B4-BE49-F238E27FC236}">
                <a16:creationId xmlns:a16="http://schemas.microsoft.com/office/drawing/2014/main" id="{C06F0B4B-66C1-4499-A17E-4B1853F266A4}"/>
              </a:ext>
            </a:extLst>
          </p:cNvPr>
          <p:cNvGrpSpPr/>
          <p:nvPr/>
        </p:nvGrpSpPr>
        <p:grpSpPr>
          <a:xfrm>
            <a:off x="0" y="2860778"/>
            <a:ext cx="12192000" cy="1136407"/>
            <a:chOff x="0" y="2860778"/>
            <a:chExt cx="12192000" cy="1136407"/>
          </a:xfrm>
        </p:grpSpPr>
        <p:cxnSp>
          <p:nvCxnSpPr>
            <p:cNvPr id="26" name="Line">
              <a:extLst>
                <a:ext uri="{FF2B5EF4-FFF2-40B4-BE49-F238E27FC236}">
                  <a16:creationId xmlns:a16="http://schemas.microsoft.com/office/drawing/2014/main" id="{D9A9127F-6A62-4E1D-BA5E-8DF80971DDEE}"/>
                </a:ext>
              </a:extLst>
            </p:cNvPr>
            <p:cNvCxnSpPr>
              <a:cxnSpLocks/>
            </p:cNvCxnSpPr>
            <p:nvPr/>
          </p:nvCxnSpPr>
          <p:spPr>
            <a:xfrm flipV="1">
              <a:off x="0" y="3429000"/>
              <a:ext cx="12192000" cy="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Background">
              <a:extLst>
                <a:ext uri="{FF2B5EF4-FFF2-40B4-BE49-F238E27FC236}">
                  <a16:creationId xmlns:a16="http://schemas.microsoft.com/office/drawing/2014/main" id="{72609FCE-9B2B-431D-A22F-C9C6C2B3DE82}"/>
                </a:ext>
              </a:extLst>
            </p:cNvPr>
            <p:cNvSpPr/>
            <p:nvPr/>
          </p:nvSpPr>
          <p:spPr>
            <a:xfrm>
              <a:off x="1452892" y="2860778"/>
              <a:ext cx="9342799" cy="1136407"/>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473"/>
                <a:gd name="connsiteY0" fmla="*/ 4868 h 9998"/>
                <a:gd name="connsiteX1" fmla="*/ 999 w 9473"/>
                <a:gd name="connsiteY1" fmla="*/ 1 h 9998"/>
                <a:gd name="connsiteX2" fmla="*/ 8015 w 9473"/>
                <a:gd name="connsiteY2" fmla="*/ 1 h 9998"/>
                <a:gd name="connsiteX3" fmla="*/ 9473 w 9473"/>
                <a:gd name="connsiteY3" fmla="*/ 5286 h 9998"/>
                <a:gd name="connsiteX4" fmla="*/ 7996 w 9473"/>
                <a:gd name="connsiteY4" fmla="*/ 9941 h 9998"/>
                <a:gd name="connsiteX5" fmla="*/ 999 w 9473"/>
                <a:gd name="connsiteY5" fmla="*/ 9986 h 9998"/>
                <a:gd name="connsiteX6" fmla="*/ 0 w 9473"/>
                <a:gd name="connsiteY6" fmla="*/ 4868 h 9998"/>
                <a:gd name="connsiteX0" fmla="*/ 0 w 10000"/>
                <a:gd name="connsiteY0" fmla="*/ 4869 h 10000"/>
                <a:gd name="connsiteX1" fmla="*/ 1055 w 10000"/>
                <a:gd name="connsiteY1" fmla="*/ 1 h 10000"/>
                <a:gd name="connsiteX2" fmla="*/ 8461 w 10000"/>
                <a:gd name="connsiteY2" fmla="*/ 1 h 10000"/>
                <a:gd name="connsiteX3" fmla="*/ 10000 w 10000"/>
                <a:gd name="connsiteY3" fmla="*/ 5287 h 10000"/>
                <a:gd name="connsiteX4" fmla="*/ 8441 w 10000"/>
                <a:gd name="connsiteY4" fmla="*/ 9943 h 10000"/>
                <a:gd name="connsiteX5" fmla="*/ 1055 w 10000"/>
                <a:gd name="connsiteY5" fmla="*/ 9988 h 10000"/>
                <a:gd name="connsiteX6" fmla="*/ 0 w 10000"/>
                <a:gd name="connsiteY6" fmla="*/ 4869 h 10000"/>
                <a:gd name="connsiteX0" fmla="*/ 0 w 10000"/>
                <a:gd name="connsiteY0" fmla="*/ 4869 h 10022"/>
                <a:gd name="connsiteX1" fmla="*/ 1055 w 10000"/>
                <a:gd name="connsiteY1" fmla="*/ 1 h 10022"/>
                <a:gd name="connsiteX2" fmla="*/ 8461 w 10000"/>
                <a:gd name="connsiteY2" fmla="*/ 1 h 10022"/>
                <a:gd name="connsiteX3" fmla="*/ 10000 w 10000"/>
                <a:gd name="connsiteY3" fmla="*/ 5287 h 10022"/>
                <a:gd name="connsiteX4" fmla="*/ 8441 w 10000"/>
                <a:gd name="connsiteY4" fmla="*/ 9943 h 10022"/>
                <a:gd name="connsiteX5" fmla="*/ 1055 w 10000"/>
                <a:gd name="connsiteY5" fmla="*/ 9988 h 10022"/>
                <a:gd name="connsiteX6" fmla="*/ 0 w 10000"/>
                <a:gd name="connsiteY6" fmla="*/ 4869 h 10022"/>
                <a:gd name="connsiteX0" fmla="*/ 0 w 10000"/>
                <a:gd name="connsiteY0" fmla="*/ 4869 h 10016"/>
                <a:gd name="connsiteX1" fmla="*/ 1055 w 10000"/>
                <a:gd name="connsiteY1" fmla="*/ 1 h 10016"/>
                <a:gd name="connsiteX2" fmla="*/ 8461 w 10000"/>
                <a:gd name="connsiteY2" fmla="*/ 1 h 10016"/>
                <a:gd name="connsiteX3" fmla="*/ 10000 w 10000"/>
                <a:gd name="connsiteY3" fmla="*/ 5287 h 10016"/>
                <a:gd name="connsiteX4" fmla="*/ 8441 w 10000"/>
                <a:gd name="connsiteY4" fmla="*/ 9943 h 10016"/>
                <a:gd name="connsiteX5" fmla="*/ 1055 w 10000"/>
                <a:gd name="connsiteY5" fmla="*/ 9988 h 10016"/>
                <a:gd name="connsiteX6" fmla="*/ 0 w 10000"/>
                <a:gd name="connsiteY6" fmla="*/ 4869 h 10016"/>
                <a:gd name="connsiteX0" fmla="*/ 0 w 9362"/>
                <a:gd name="connsiteY0" fmla="*/ 4869 h 10016"/>
                <a:gd name="connsiteX1" fmla="*/ 1055 w 9362"/>
                <a:gd name="connsiteY1" fmla="*/ 1 h 10016"/>
                <a:gd name="connsiteX2" fmla="*/ 8461 w 9362"/>
                <a:gd name="connsiteY2" fmla="*/ 1 h 10016"/>
                <a:gd name="connsiteX3" fmla="*/ 9362 w 9362"/>
                <a:gd name="connsiteY3" fmla="*/ 5454 h 10016"/>
                <a:gd name="connsiteX4" fmla="*/ 8441 w 9362"/>
                <a:gd name="connsiteY4" fmla="*/ 9943 h 10016"/>
                <a:gd name="connsiteX5" fmla="*/ 1055 w 9362"/>
                <a:gd name="connsiteY5" fmla="*/ 9988 h 10016"/>
                <a:gd name="connsiteX6" fmla="*/ 0 w 9362"/>
                <a:gd name="connsiteY6" fmla="*/ 4869 h 10016"/>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445 h 10000"/>
                <a:gd name="connsiteX4" fmla="*/ 9016 w 10087"/>
                <a:gd name="connsiteY4" fmla="*/ 9927 h 10000"/>
                <a:gd name="connsiteX5" fmla="*/ 1127 w 10087"/>
                <a:gd name="connsiteY5" fmla="*/ 9972 h 10000"/>
                <a:gd name="connsiteX6" fmla="*/ 0 w 10087"/>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445 h 10000"/>
                <a:gd name="connsiteX4" fmla="*/ 9016 w 10087"/>
                <a:gd name="connsiteY4" fmla="*/ 9927 h 10000"/>
                <a:gd name="connsiteX5" fmla="*/ 1127 w 10087"/>
                <a:gd name="connsiteY5" fmla="*/ 9972 h 10000"/>
                <a:gd name="connsiteX6" fmla="*/ 0 w 10087"/>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445 h 10000"/>
                <a:gd name="connsiteX4" fmla="*/ 9016 w 10087"/>
                <a:gd name="connsiteY4" fmla="*/ 9927 h 10000"/>
                <a:gd name="connsiteX5" fmla="*/ 1127 w 10087"/>
                <a:gd name="connsiteY5" fmla="*/ 9972 h 10000"/>
                <a:gd name="connsiteX6" fmla="*/ 0 w 10087"/>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362 h 10000"/>
                <a:gd name="connsiteX4" fmla="*/ 9016 w 10087"/>
                <a:gd name="connsiteY4" fmla="*/ 9927 h 10000"/>
                <a:gd name="connsiteX5" fmla="*/ 1127 w 10087"/>
                <a:gd name="connsiteY5" fmla="*/ 9972 h 10000"/>
                <a:gd name="connsiteX6" fmla="*/ 0 w 10087"/>
                <a:gd name="connsiteY6" fmla="*/ 4861 h 10000"/>
                <a:gd name="connsiteX0" fmla="*/ 0 w 10083"/>
                <a:gd name="connsiteY0" fmla="*/ 4861 h 10000"/>
                <a:gd name="connsiteX1" fmla="*/ 1127 w 10083"/>
                <a:gd name="connsiteY1" fmla="*/ 1 h 10000"/>
                <a:gd name="connsiteX2" fmla="*/ 9038 w 10083"/>
                <a:gd name="connsiteY2" fmla="*/ 1 h 10000"/>
                <a:gd name="connsiteX3" fmla="*/ 10083 w 10083"/>
                <a:gd name="connsiteY3" fmla="*/ 5039 h 10000"/>
                <a:gd name="connsiteX4" fmla="*/ 9016 w 10083"/>
                <a:gd name="connsiteY4" fmla="*/ 9927 h 10000"/>
                <a:gd name="connsiteX5" fmla="*/ 1127 w 10083"/>
                <a:gd name="connsiteY5" fmla="*/ 9972 h 10000"/>
                <a:gd name="connsiteX6" fmla="*/ 0 w 10083"/>
                <a:gd name="connsiteY6" fmla="*/ 4861 h 10000"/>
                <a:gd name="connsiteX0" fmla="*/ 0 w 10072"/>
                <a:gd name="connsiteY0" fmla="*/ 5076 h 10004"/>
                <a:gd name="connsiteX1" fmla="*/ 1116 w 10072"/>
                <a:gd name="connsiteY1" fmla="*/ 1 h 10004"/>
                <a:gd name="connsiteX2" fmla="*/ 9027 w 10072"/>
                <a:gd name="connsiteY2" fmla="*/ 1 h 10004"/>
                <a:gd name="connsiteX3" fmla="*/ 10072 w 10072"/>
                <a:gd name="connsiteY3" fmla="*/ 5039 h 10004"/>
                <a:gd name="connsiteX4" fmla="*/ 9005 w 10072"/>
                <a:gd name="connsiteY4" fmla="*/ 9927 h 10004"/>
                <a:gd name="connsiteX5" fmla="*/ 1116 w 10072"/>
                <a:gd name="connsiteY5" fmla="*/ 9972 h 10004"/>
                <a:gd name="connsiteX6" fmla="*/ 0 w 10072"/>
                <a:gd name="connsiteY6" fmla="*/ 5076 h 10004"/>
                <a:gd name="connsiteX0" fmla="*/ 0 w 10083"/>
                <a:gd name="connsiteY0" fmla="*/ 5004 h 10003"/>
                <a:gd name="connsiteX1" fmla="*/ 1127 w 10083"/>
                <a:gd name="connsiteY1" fmla="*/ 1 h 10003"/>
                <a:gd name="connsiteX2" fmla="*/ 9038 w 10083"/>
                <a:gd name="connsiteY2" fmla="*/ 1 h 10003"/>
                <a:gd name="connsiteX3" fmla="*/ 10083 w 10083"/>
                <a:gd name="connsiteY3" fmla="*/ 5039 h 10003"/>
                <a:gd name="connsiteX4" fmla="*/ 9016 w 10083"/>
                <a:gd name="connsiteY4" fmla="*/ 9927 h 10003"/>
                <a:gd name="connsiteX5" fmla="*/ 1127 w 10083"/>
                <a:gd name="connsiteY5" fmla="*/ 9972 h 10003"/>
                <a:gd name="connsiteX6" fmla="*/ 0 w 10083"/>
                <a:gd name="connsiteY6" fmla="*/ 5004 h 10003"/>
                <a:gd name="connsiteX0" fmla="*/ 0 w 10003"/>
                <a:gd name="connsiteY0" fmla="*/ 5281 h 10009"/>
                <a:gd name="connsiteX1" fmla="*/ 1047 w 10003"/>
                <a:gd name="connsiteY1" fmla="*/ 1 h 10009"/>
                <a:gd name="connsiteX2" fmla="*/ 8958 w 10003"/>
                <a:gd name="connsiteY2" fmla="*/ 1 h 10009"/>
                <a:gd name="connsiteX3" fmla="*/ 10003 w 10003"/>
                <a:gd name="connsiteY3" fmla="*/ 5039 h 10009"/>
                <a:gd name="connsiteX4" fmla="*/ 8936 w 10003"/>
                <a:gd name="connsiteY4" fmla="*/ 9927 h 10009"/>
                <a:gd name="connsiteX5" fmla="*/ 1047 w 10003"/>
                <a:gd name="connsiteY5" fmla="*/ 9972 h 10009"/>
                <a:gd name="connsiteX6" fmla="*/ 0 w 10003"/>
                <a:gd name="connsiteY6" fmla="*/ 5281 h 10009"/>
                <a:gd name="connsiteX0" fmla="*/ 0 w 10003"/>
                <a:gd name="connsiteY0" fmla="*/ 5142 h 10006"/>
                <a:gd name="connsiteX1" fmla="*/ 1047 w 10003"/>
                <a:gd name="connsiteY1" fmla="*/ 1 h 10006"/>
                <a:gd name="connsiteX2" fmla="*/ 8958 w 10003"/>
                <a:gd name="connsiteY2" fmla="*/ 1 h 10006"/>
                <a:gd name="connsiteX3" fmla="*/ 10003 w 10003"/>
                <a:gd name="connsiteY3" fmla="*/ 5039 h 10006"/>
                <a:gd name="connsiteX4" fmla="*/ 8936 w 10003"/>
                <a:gd name="connsiteY4" fmla="*/ 9927 h 10006"/>
                <a:gd name="connsiteX5" fmla="*/ 1047 w 10003"/>
                <a:gd name="connsiteY5" fmla="*/ 9972 h 10006"/>
                <a:gd name="connsiteX6" fmla="*/ 0 w 10003"/>
                <a:gd name="connsiteY6" fmla="*/ 5142 h 10006"/>
                <a:gd name="connsiteX0" fmla="*/ 0 w 10000"/>
                <a:gd name="connsiteY0" fmla="*/ 4893 h 10001"/>
                <a:gd name="connsiteX1" fmla="*/ 1044 w 10000"/>
                <a:gd name="connsiteY1" fmla="*/ 1 h 10001"/>
                <a:gd name="connsiteX2" fmla="*/ 8955 w 10000"/>
                <a:gd name="connsiteY2" fmla="*/ 1 h 10001"/>
                <a:gd name="connsiteX3" fmla="*/ 10000 w 10000"/>
                <a:gd name="connsiteY3" fmla="*/ 5039 h 10001"/>
                <a:gd name="connsiteX4" fmla="*/ 8933 w 10000"/>
                <a:gd name="connsiteY4" fmla="*/ 9927 h 10001"/>
                <a:gd name="connsiteX5" fmla="*/ 1044 w 10000"/>
                <a:gd name="connsiteY5" fmla="*/ 9972 h 10001"/>
                <a:gd name="connsiteX6" fmla="*/ 0 w 10000"/>
                <a:gd name="connsiteY6" fmla="*/ 4893 h 10001"/>
                <a:gd name="connsiteX0" fmla="*/ 0 w 10000"/>
                <a:gd name="connsiteY0" fmla="*/ 5018 h 10003"/>
                <a:gd name="connsiteX1" fmla="*/ 1044 w 10000"/>
                <a:gd name="connsiteY1" fmla="*/ 1 h 10003"/>
                <a:gd name="connsiteX2" fmla="*/ 8955 w 10000"/>
                <a:gd name="connsiteY2" fmla="*/ 1 h 10003"/>
                <a:gd name="connsiteX3" fmla="*/ 10000 w 10000"/>
                <a:gd name="connsiteY3" fmla="*/ 5039 h 10003"/>
                <a:gd name="connsiteX4" fmla="*/ 8933 w 10000"/>
                <a:gd name="connsiteY4" fmla="*/ 9927 h 10003"/>
                <a:gd name="connsiteX5" fmla="*/ 1044 w 10000"/>
                <a:gd name="connsiteY5" fmla="*/ 9972 h 10003"/>
                <a:gd name="connsiteX6" fmla="*/ 0 w 10000"/>
                <a:gd name="connsiteY6" fmla="*/ 5018 h 10003"/>
                <a:gd name="connsiteX0" fmla="*/ 0 w 10006"/>
                <a:gd name="connsiteY0" fmla="*/ 5045 h 10004"/>
                <a:gd name="connsiteX1" fmla="*/ 1050 w 10006"/>
                <a:gd name="connsiteY1" fmla="*/ 1 h 10004"/>
                <a:gd name="connsiteX2" fmla="*/ 8961 w 10006"/>
                <a:gd name="connsiteY2" fmla="*/ 1 h 10004"/>
                <a:gd name="connsiteX3" fmla="*/ 10006 w 10006"/>
                <a:gd name="connsiteY3" fmla="*/ 5039 h 10004"/>
                <a:gd name="connsiteX4" fmla="*/ 8939 w 10006"/>
                <a:gd name="connsiteY4" fmla="*/ 9927 h 10004"/>
                <a:gd name="connsiteX5" fmla="*/ 1050 w 10006"/>
                <a:gd name="connsiteY5" fmla="*/ 9972 h 10004"/>
                <a:gd name="connsiteX6" fmla="*/ 0 w 10006"/>
                <a:gd name="connsiteY6" fmla="*/ 5045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6" h="10004">
                  <a:moveTo>
                    <a:pt x="0" y="5045"/>
                  </a:moveTo>
                  <a:cubicBezTo>
                    <a:pt x="513" y="1631"/>
                    <a:pt x="122" y="86"/>
                    <a:pt x="1050" y="1"/>
                  </a:cubicBezTo>
                  <a:lnTo>
                    <a:pt x="8961" y="1"/>
                  </a:lnTo>
                  <a:cubicBezTo>
                    <a:pt x="9990" y="-16"/>
                    <a:pt x="9537" y="540"/>
                    <a:pt x="10006" y="5039"/>
                  </a:cubicBezTo>
                  <a:cubicBezTo>
                    <a:pt x="9608" y="9039"/>
                    <a:pt x="9872" y="10038"/>
                    <a:pt x="8939" y="9927"/>
                  </a:cubicBezTo>
                  <a:lnTo>
                    <a:pt x="1050" y="9972"/>
                  </a:lnTo>
                  <a:cubicBezTo>
                    <a:pt x="110" y="10230"/>
                    <a:pt x="521" y="8962"/>
                    <a:pt x="0" y="5045"/>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25000" noProof="0">
                <a:ln>
                  <a:noFill/>
                </a:ln>
                <a:solidFill>
                  <a:prstClr val="white"/>
                </a:solidFill>
                <a:effectLst/>
                <a:uLnTx/>
                <a:uFillTx/>
                <a:latin typeface="Calibri" panose="020F0502020204030204"/>
                <a:ea typeface="+mn-ea"/>
                <a:cs typeface="+mn-cs"/>
              </a:endParaRPr>
            </a:p>
          </p:txBody>
        </p:sp>
        <p:sp>
          <p:nvSpPr>
            <p:cNvPr id="47" name="#sl-pollquestion()">
              <a:extLst>
                <a:ext uri="{FF2B5EF4-FFF2-40B4-BE49-F238E27FC236}">
                  <a16:creationId xmlns:a16="http://schemas.microsoft.com/office/drawing/2014/main" id="{0B3C0AB6-E99F-4DFB-8A1B-814704AA4FC9}"/>
                </a:ext>
              </a:extLst>
            </p:cNvPr>
            <p:cNvSpPr txBox="1"/>
            <p:nvPr/>
          </p:nvSpPr>
          <p:spPr>
            <a:xfrm>
              <a:off x="1717288" y="2964701"/>
              <a:ext cx="8839255" cy="932341"/>
            </a:xfrm>
            <a:prstGeom prst="rect">
              <a:avLst/>
            </a:prstGeom>
            <a:noFill/>
          </p:spPr>
          <p:txBody>
            <a:bodyPr wrap="square" rtlCol="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Arial" panose="020B0604020202020204" pitchFamily="34" charset="0"/>
                  <a:cs typeface="Arial" panose="020B0604020202020204" pitchFamily="34" charset="0"/>
                </a:rPr>
                <a:t>Welches </a:t>
              </a:r>
              <a:r>
                <a:rPr lang="en-US" sz="2400" dirty="0" err="1">
                  <a:solidFill>
                    <a:prstClr val="white"/>
                  </a:solidFill>
                  <a:latin typeface="Arial" panose="020B0604020202020204" pitchFamily="34" charset="0"/>
                  <a:cs typeface="Arial" panose="020B0604020202020204" pitchFamily="34" charset="0"/>
                </a:rPr>
                <a:t>Gottesbild</a:t>
              </a:r>
              <a:r>
                <a:rPr lang="en-US" sz="2400" dirty="0">
                  <a:solidFill>
                    <a:prstClr val="white"/>
                  </a:solidFill>
                  <a:latin typeface="Arial" panose="020B0604020202020204" pitchFamily="34" charset="0"/>
                  <a:cs typeface="Arial" panose="020B0604020202020204" pitchFamily="34" charset="0"/>
                </a:rPr>
                <a:t> </a:t>
              </a:r>
              <a:r>
                <a:rPr lang="en-US" sz="2400" dirty="0" err="1">
                  <a:solidFill>
                    <a:prstClr val="white"/>
                  </a:solidFill>
                  <a:latin typeface="Arial" panose="020B0604020202020204" pitchFamily="34" charset="0"/>
                  <a:cs typeface="Arial" panose="020B0604020202020204" pitchFamily="34" charset="0"/>
                </a:rPr>
                <a:t>findet</a:t>
              </a:r>
              <a:r>
                <a:rPr lang="en-US" sz="2400" dirty="0">
                  <a:solidFill>
                    <a:prstClr val="white"/>
                  </a:solidFill>
                  <a:latin typeface="Arial" panose="020B0604020202020204" pitchFamily="34" charset="0"/>
                  <a:cs typeface="Arial" panose="020B0604020202020204" pitchFamily="34" charset="0"/>
                </a:rPr>
                <a:t> </a:t>
              </a:r>
              <a:r>
                <a:rPr lang="en-US" sz="2400" dirty="0" err="1">
                  <a:solidFill>
                    <a:prstClr val="white"/>
                  </a:solidFill>
                  <a:latin typeface="Arial" panose="020B0604020202020204" pitchFamily="34" charset="0"/>
                  <a:cs typeface="Arial" panose="020B0604020202020204" pitchFamily="34" charset="0"/>
                </a:rPr>
                <a:t>sich</a:t>
              </a:r>
              <a:r>
                <a:rPr lang="en-US" sz="2400" dirty="0">
                  <a:solidFill>
                    <a:prstClr val="white"/>
                  </a:solidFill>
                  <a:latin typeface="Arial" panose="020B0604020202020204" pitchFamily="34" charset="0"/>
                  <a:cs typeface="Arial" panose="020B0604020202020204" pitchFamily="34" charset="0"/>
                </a:rPr>
                <a:t> </a:t>
              </a:r>
              <a:r>
                <a:rPr lang="en-US" sz="2400" u="sng" dirty="0" err="1">
                  <a:solidFill>
                    <a:prstClr val="white"/>
                  </a:solidFill>
                  <a:latin typeface="Arial" panose="020B0604020202020204" pitchFamily="34" charset="0"/>
                  <a:cs typeface="Arial" panose="020B0604020202020204" pitchFamily="34" charset="0"/>
                </a:rPr>
                <a:t>nicht</a:t>
              </a:r>
              <a:r>
                <a:rPr lang="en-US" sz="2400" dirty="0">
                  <a:solidFill>
                    <a:prstClr val="white"/>
                  </a:solidFill>
                  <a:latin typeface="Arial" panose="020B0604020202020204" pitchFamily="34" charset="0"/>
                  <a:cs typeface="Arial" panose="020B0604020202020204" pitchFamily="34" charset="0"/>
                </a:rPr>
                <a:t> in der </a:t>
              </a:r>
              <a:r>
                <a:rPr lang="en-US" sz="2400" dirty="0" err="1">
                  <a:solidFill>
                    <a:prstClr val="white"/>
                  </a:solidFill>
                  <a:latin typeface="Arial" panose="020B0604020202020204" pitchFamily="34" charset="0"/>
                  <a:cs typeface="Arial" panose="020B0604020202020204" pitchFamily="34" charset="0"/>
                </a:rPr>
                <a:t>Bibel</a:t>
              </a:r>
              <a:r>
                <a:rPr lang="en-US" sz="2400" dirty="0">
                  <a:solidFill>
                    <a:prstClr val="white"/>
                  </a:solidFill>
                  <a:latin typeface="Arial" panose="020B0604020202020204" pitchFamily="34" charset="0"/>
                  <a:cs typeface="Arial" panose="020B0604020202020204" pitchFamily="34" charset="0"/>
                </a:rPr>
                <a:t>? </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12" name="Current Money Value">
            <a:extLst>
              <a:ext uri="{FF2B5EF4-FFF2-40B4-BE49-F238E27FC236}">
                <a16:creationId xmlns:a16="http://schemas.microsoft.com/office/drawing/2014/main" id="{F69BB7A5-CF27-44D2-A964-DF2E78088389}"/>
              </a:ext>
            </a:extLst>
          </p:cNvPr>
          <p:cNvGrpSpPr/>
          <p:nvPr/>
        </p:nvGrpSpPr>
        <p:grpSpPr>
          <a:xfrm>
            <a:off x="8618368" y="2322355"/>
            <a:ext cx="3573630" cy="347151"/>
            <a:chOff x="8618369" y="2322355"/>
            <a:chExt cx="3555791" cy="347151"/>
          </a:xfrm>
        </p:grpSpPr>
        <p:cxnSp>
          <p:nvCxnSpPr>
            <p:cNvPr id="49" name="Line">
              <a:extLst>
                <a:ext uri="{FF2B5EF4-FFF2-40B4-BE49-F238E27FC236}">
                  <a16:creationId xmlns:a16="http://schemas.microsoft.com/office/drawing/2014/main" id="{8E8A5C75-CFCA-4176-8EB0-4EB34F162D99}"/>
                </a:ext>
              </a:extLst>
            </p:cNvPr>
            <p:cNvCxnSpPr>
              <a:cxnSpLocks/>
              <a:stCxn id="48" idx="3"/>
            </p:cNvCxnSpPr>
            <p:nvPr/>
          </p:nvCxnSpPr>
          <p:spPr>
            <a:xfrm>
              <a:off x="10595809" y="2501848"/>
              <a:ext cx="157835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Background">
              <a:extLst>
                <a:ext uri="{FF2B5EF4-FFF2-40B4-BE49-F238E27FC236}">
                  <a16:creationId xmlns:a16="http://schemas.microsoft.com/office/drawing/2014/main" id="{12A54628-84A9-44CB-A81D-4C642051B35E}"/>
                </a:ext>
              </a:extLst>
            </p:cNvPr>
            <p:cNvSpPr/>
            <p:nvPr/>
          </p:nvSpPr>
          <p:spPr>
            <a:xfrm>
              <a:off x="8618369" y="2322355"/>
              <a:ext cx="1977440" cy="347151"/>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
              <a:extLst>
                <a:ext uri="{FF2B5EF4-FFF2-40B4-BE49-F238E27FC236}">
                  <a16:creationId xmlns:a16="http://schemas.microsoft.com/office/drawing/2014/main" id="{DBB8417C-BFDC-4C68-A750-8B0478B37A21}"/>
                </a:ext>
              </a:extLst>
            </p:cNvPr>
            <p:cNvSpPr txBox="1"/>
            <p:nvPr/>
          </p:nvSpPr>
          <p:spPr>
            <a:xfrm>
              <a:off x="8793584" y="2338239"/>
              <a:ext cx="1642634" cy="307777"/>
            </a:xfrm>
            <a:prstGeom prst="rect">
              <a:avLst/>
            </a:prstGeom>
            <a:noFill/>
          </p:spPr>
          <p:txBody>
            <a:bodyPr wrap="square" lIns="0" tIns="0" rIns="0" bIns="0" rtlCol="0" anchor="ctr" anchorCtr="0">
              <a:normAutofit fontScale="70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000" b="1" dirty="0">
                  <a:solidFill>
                    <a:prstClr val="white"/>
                  </a:solidFill>
                  <a:latin typeface="Avenir Next LT Pro" panose="020B0504020202020204" pitchFamily="34" charset="0"/>
                  <a:cs typeface="Arial" panose="020B0604020202020204" pitchFamily="34" charset="0"/>
                </a:rPr>
                <a:t>Diözesanbischöfin</a:t>
              </a:r>
              <a:endParaRPr kumimoji="0" lang="en-US" sz="2000" b="1"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Arial" panose="020B0604020202020204" pitchFamily="34" charset="0"/>
              </a:endParaRPr>
            </a:p>
          </p:txBody>
        </p:sp>
      </p:grpSp>
      <p:pic>
        <p:nvPicPr>
          <p:cNvPr id="56" name="background music">
            <a:hlinkClick r:id="" action="ppaction://media"/>
            <a:extLst>
              <a:ext uri="{FF2B5EF4-FFF2-40B4-BE49-F238E27FC236}">
                <a16:creationId xmlns:a16="http://schemas.microsoft.com/office/drawing/2014/main" id="{AE147EA1-A7B8-472A-9D67-543DB82C2846}"/>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450975" y="291865"/>
            <a:ext cx="609600" cy="609600"/>
          </a:xfrm>
          <a:prstGeom prst="rect">
            <a:avLst/>
          </a:prstGeom>
        </p:spPr>
      </p:pic>
      <p:pic>
        <p:nvPicPr>
          <p:cNvPr id="2" name="start sound">
            <a:hlinkClick r:id="" action="ppaction://media"/>
            <a:extLst>
              <a:ext uri="{FF2B5EF4-FFF2-40B4-BE49-F238E27FC236}">
                <a16:creationId xmlns:a16="http://schemas.microsoft.com/office/drawing/2014/main" id="{72A2DC58-E96C-4A38-9A9A-8BF659400E00}"/>
              </a:ext>
            </a:extLst>
          </p:cNvPr>
          <p:cNvPicPr>
            <a:picLocks noChangeAspect="1"/>
          </p:cNvPicPr>
          <p:nvPr>
            <a:audioFile r:link="rId4"/>
            <p:extLst>
              <p:ext uri="{DAA4B4D4-6D71-4841-9C94-3DE7FCFB9230}">
                <p14:media xmlns:p14="http://schemas.microsoft.com/office/powerpoint/2010/main" r:embed="rId5">
                  <p14:trim end="6694.1882"/>
                  <p14:fade out="750"/>
                </p14:media>
              </p:ext>
            </p:extLst>
          </p:nvPr>
        </p:nvPicPr>
        <p:blipFill>
          <a:blip r:embed="rId12"/>
          <a:stretch>
            <a:fillRect/>
          </a:stretch>
        </p:blipFill>
        <p:spPr>
          <a:xfrm>
            <a:off x="1348685" y="291865"/>
            <a:ext cx="609600" cy="609600"/>
          </a:xfrm>
          <a:prstGeom prst="rect">
            <a:avLst/>
          </a:prstGeom>
        </p:spPr>
      </p:pic>
      <p:pic>
        <p:nvPicPr>
          <p:cNvPr id="3" name="final answer">
            <a:hlinkClick r:id="" action="ppaction://media"/>
            <a:extLst>
              <a:ext uri="{FF2B5EF4-FFF2-40B4-BE49-F238E27FC236}">
                <a16:creationId xmlns:a16="http://schemas.microsoft.com/office/drawing/2014/main" id="{AA2899EE-0BB1-491D-B054-EA144919A739}"/>
              </a:ext>
            </a:extLst>
          </p:cNvPr>
          <p:cNvPicPr>
            <a:picLocks noChangeAspect="1"/>
          </p:cNvPicPr>
          <p:nvPr>
            <a:audioFile r:link="rId7"/>
            <p:extLst>
              <p:ext uri="{DAA4B4D4-6D71-4841-9C94-3DE7FCFB9230}">
                <p14:media xmlns:p14="http://schemas.microsoft.com/office/powerpoint/2010/main" r:embed="rId6"/>
              </p:ext>
            </p:extLst>
          </p:nvPr>
        </p:nvPicPr>
        <p:blipFill>
          <a:blip r:embed="rId12"/>
          <a:stretch>
            <a:fillRect/>
          </a:stretch>
        </p:blipFill>
        <p:spPr>
          <a:xfrm>
            <a:off x="9461500" y="1309688"/>
            <a:ext cx="304800" cy="304800"/>
          </a:xfrm>
          <a:prstGeom prst="rect">
            <a:avLst/>
          </a:prstGeom>
        </p:spPr>
      </p:pic>
      <p:pic>
        <p:nvPicPr>
          <p:cNvPr id="39" name="Grafik 38">
            <a:extLst>
              <a:ext uri="{FF2B5EF4-FFF2-40B4-BE49-F238E27FC236}">
                <a16:creationId xmlns:a16="http://schemas.microsoft.com/office/drawing/2014/main" id="{07F12FF2-D992-49DF-8154-080C15AC920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86363" y="192276"/>
            <a:ext cx="2325017" cy="2325017"/>
          </a:xfrm>
          <a:prstGeom prst="rect">
            <a:avLst/>
          </a:prstGeom>
        </p:spPr>
      </p:pic>
    </p:spTree>
    <p:custDataLst>
      <p:tags r:id="rId1"/>
    </p:custDataLst>
    <p:extLst>
      <p:ext uri="{BB962C8B-B14F-4D97-AF65-F5344CB8AC3E}">
        <p14:creationId xmlns:p14="http://schemas.microsoft.com/office/powerpoint/2010/main" val="32517449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73" fill="hold"/>
                                        <p:tgtEl>
                                          <p:spTgt spid="2"/>
                                        </p:tgtEl>
                                      </p:cBhvr>
                                    </p:cmd>
                                  </p:childTnLst>
                                </p:cTn>
                              </p:par>
                              <p:par>
                                <p:cTn id="7" presetID="10" presetClass="entr" presetSubtype="0" fill="hold" nodeType="withEffect">
                                  <p:stCondLst>
                                    <p:cond delay="100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1000"/>
                                        <p:tgtEl>
                                          <p:spTgt spid="14"/>
                                        </p:tgtEl>
                                      </p:cBhvr>
                                    </p:animEffect>
                                  </p:childTnLst>
                                </p:cTn>
                              </p:par>
                              <p:par>
                                <p:cTn id="10" presetID="2" presetClass="entr" presetSubtype="2" fill="hold" nodeType="withEffect">
                                  <p:stCondLst>
                                    <p:cond delay="225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1+#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par>
                          <p:cTn id="14" fill="hold">
                            <p:stCondLst>
                              <p:cond delay="3573"/>
                            </p:stCondLst>
                            <p:childTnLst>
                              <p:par>
                                <p:cTn id="15" presetID="1" presetClass="mediacall" presetSubtype="0" fill="hold" nodeType="afterEffect">
                                  <p:stCondLst>
                                    <p:cond delay="0"/>
                                  </p:stCondLst>
                                  <p:childTnLst>
                                    <p:cmd type="call" cmd="playFrom(0.0)">
                                      <p:cBhvr>
                                        <p:cTn id="16" dur="167105" fill="hold"/>
                                        <p:tgtEl>
                                          <p:spTgt spid="56"/>
                                        </p:tgtEl>
                                      </p:cBhvr>
                                    </p:cmd>
                                  </p:childTnLst>
                                </p:cTn>
                              </p:par>
                              <p:par>
                                <p:cTn id="17" presetID="10"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10" presetClass="entr" presetSubtype="0" fill="hold" nodeType="with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fade">
                                      <p:cBhvr>
                                        <p:cTn id="22" dur="500"/>
                                        <p:tgtEl>
                                          <p:spTgt spid="54"/>
                                        </p:tgtEl>
                                      </p:cBhvr>
                                    </p:animEffect>
                                  </p:childTnLst>
                                </p:cTn>
                              </p:par>
                              <p:par>
                                <p:cTn id="23" presetID="2" presetClass="entr" presetSubtype="8" fill="hold" nodeType="withEffect">
                                  <p:stCondLst>
                                    <p:cond delay="50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0-#ppt_w/2"/>
                                          </p:val>
                                        </p:tav>
                                        <p:tav tm="100000">
                                          <p:val>
                                            <p:strVal val="#ppt_x"/>
                                          </p:val>
                                        </p:tav>
                                      </p:tavLst>
                                    </p:anim>
                                    <p:anim calcmode="lin" valueType="num">
                                      <p:cBhvr additive="base">
                                        <p:cTn id="26" dur="500" fill="hold"/>
                                        <p:tgtEl>
                                          <p:spTgt spid="4"/>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1250"/>
                                  </p:stCondLst>
                                  <p:childTnLst>
                                    <p:set>
                                      <p:cBhvr>
                                        <p:cTn id="28" dur="1" fill="hold">
                                          <p:stCondLst>
                                            <p:cond delay="0"/>
                                          </p:stCondLst>
                                        </p:cTn>
                                        <p:tgtEl>
                                          <p:spTgt spid="51"/>
                                        </p:tgtEl>
                                        <p:attrNameLst>
                                          <p:attrName>style.visibility</p:attrName>
                                        </p:attrNameLst>
                                      </p:cBhvr>
                                      <p:to>
                                        <p:strVal val="visible"/>
                                      </p:to>
                                    </p:set>
                                    <p:anim calcmode="lin" valueType="num">
                                      <p:cBhvr additive="base">
                                        <p:cTn id="29" dur="500" fill="hold"/>
                                        <p:tgtEl>
                                          <p:spTgt spid="51"/>
                                        </p:tgtEl>
                                        <p:attrNameLst>
                                          <p:attrName>ppt_x</p:attrName>
                                        </p:attrNameLst>
                                      </p:cBhvr>
                                      <p:tavLst>
                                        <p:tav tm="0">
                                          <p:val>
                                            <p:strVal val="1+#ppt_w/2"/>
                                          </p:val>
                                        </p:tav>
                                        <p:tav tm="100000">
                                          <p:val>
                                            <p:strVal val="#ppt_x"/>
                                          </p:val>
                                        </p:tav>
                                      </p:tavLst>
                                    </p:anim>
                                    <p:anim calcmode="lin" valueType="num">
                                      <p:cBhvr additive="base">
                                        <p:cTn id="30" dur="500" fill="hold"/>
                                        <p:tgtEl>
                                          <p:spTgt spid="51"/>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1250"/>
                                  </p:stCondLst>
                                  <p:childTnLst>
                                    <p:set>
                                      <p:cBhvr>
                                        <p:cTn id="32" dur="1" fill="hold">
                                          <p:stCondLst>
                                            <p:cond delay="0"/>
                                          </p:stCondLst>
                                        </p:cTn>
                                        <p:tgtEl>
                                          <p:spTgt spid="52"/>
                                        </p:tgtEl>
                                        <p:attrNameLst>
                                          <p:attrName>style.visibility</p:attrName>
                                        </p:attrNameLst>
                                      </p:cBhvr>
                                      <p:to>
                                        <p:strVal val="visible"/>
                                      </p:to>
                                    </p:set>
                                    <p:anim calcmode="lin" valueType="num">
                                      <p:cBhvr additive="base">
                                        <p:cTn id="33" dur="500" fill="hold"/>
                                        <p:tgtEl>
                                          <p:spTgt spid="52"/>
                                        </p:tgtEl>
                                        <p:attrNameLst>
                                          <p:attrName>ppt_x</p:attrName>
                                        </p:attrNameLst>
                                      </p:cBhvr>
                                      <p:tavLst>
                                        <p:tav tm="0">
                                          <p:val>
                                            <p:strVal val="1+#ppt_w/2"/>
                                          </p:val>
                                        </p:tav>
                                        <p:tav tm="100000">
                                          <p:val>
                                            <p:strVal val="#ppt_x"/>
                                          </p:val>
                                        </p:tav>
                                      </p:tavLst>
                                    </p:anim>
                                    <p:anim calcmode="lin" valueType="num">
                                      <p:cBhvr additive="base">
                                        <p:cTn id="34" dur="500" fill="hold"/>
                                        <p:tgtEl>
                                          <p:spTgt spid="52"/>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1250"/>
                                  </p:stCondLst>
                                  <p:childTnLst>
                                    <p:set>
                                      <p:cBhvr>
                                        <p:cTn id="36" dur="1" fill="hold">
                                          <p:stCondLst>
                                            <p:cond delay="0"/>
                                          </p:stCondLst>
                                        </p:cTn>
                                        <p:tgtEl>
                                          <p:spTgt spid="53"/>
                                        </p:tgtEl>
                                        <p:attrNameLst>
                                          <p:attrName>style.visibility</p:attrName>
                                        </p:attrNameLst>
                                      </p:cBhvr>
                                      <p:to>
                                        <p:strVal val="visible"/>
                                      </p:to>
                                    </p:set>
                                    <p:anim calcmode="lin" valueType="num">
                                      <p:cBhvr additive="base">
                                        <p:cTn id="37" dur="500" fill="hold"/>
                                        <p:tgtEl>
                                          <p:spTgt spid="53"/>
                                        </p:tgtEl>
                                        <p:attrNameLst>
                                          <p:attrName>ppt_x</p:attrName>
                                        </p:attrNameLst>
                                      </p:cBhvr>
                                      <p:tavLst>
                                        <p:tav tm="0">
                                          <p:val>
                                            <p:strVal val="1+#ppt_w/2"/>
                                          </p:val>
                                        </p:tav>
                                        <p:tav tm="100000">
                                          <p:val>
                                            <p:strVal val="#ppt_x"/>
                                          </p:val>
                                        </p:tav>
                                      </p:tavLst>
                                    </p:anim>
                                    <p:anim calcmode="lin" valueType="num">
                                      <p:cBhvr additive="base">
                                        <p:cTn id="38" dur="500" fill="hold"/>
                                        <p:tgtEl>
                                          <p:spTgt spid="53"/>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2000"/>
                                  </p:stCondLst>
                                  <p:childTnLst>
                                    <p:set>
                                      <p:cBhvr>
                                        <p:cTn id="40" dur="1" fill="hold">
                                          <p:stCondLst>
                                            <p:cond delay="0"/>
                                          </p:stCondLst>
                                        </p:cTn>
                                        <p:tgtEl>
                                          <p:spTgt spid="60"/>
                                        </p:tgtEl>
                                        <p:attrNameLst>
                                          <p:attrName>style.visibility</p:attrName>
                                        </p:attrNameLst>
                                      </p:cBhvr>
                                      <p:to>
                                        <p:strVal val="visible"/>
                                      </p:to>
                                    </p:set>
                                    <p:anim calcmode="lin" valueType="num">
                                      <p:cBhvr additive="base">
                                        <p:cTn id="41" dur="500" fill="hold"/>
                                        <p:tgtEl>
                                          <p:spTgt spid="60"/>
                                        </p:tgtEl>
                                        <p:attrNameLst>
                                          <p:attrName>ppt_x</p:attrName>
                                        </p:attrNameLst>
                                      </p:cBhvr>
                                      <p:tavLst>
                                        <p:tav tm="0">
                                          <p:val>
                                            <p:strVal val="0-#ppt_w/2"/>
                                          </p:val>
                                        </p:tav>
                                        <p:tav tm="100000">
                                          <p:val>
                                            <p:strVal val="#ppt_x"/>
                                          </p:val>
                                        </p:tav>
                                      </p:tavLst>
                                    </p:anim>
                                    <p:anim calcmode="lin" valueType="num">
                                      <p:cBhvr additive="base">
                                        <p:cTn id="42" dur="500" fill="hold"/>
                                        <p:tgtEl>
                                          <p:spTgt spid="60"/>
                                        </p:tgtEl>
                                        <p:attrNameLst>
                                          <p:attrName>ppt_y</p:attrName>
                                        </p:attrNameLst>
                                      </p:cBhvr>
                                      <p:tavLst>
                                        <p:tav tm="0">
                                          <p:val>
                                            <p:strVal val="#ppt_y"/>
                                          </p:val>
                                        </p:tav>
                                        <p:tav tm="100000">
                                          <p:val>
                                            <p:strVal val="#ppt_y"/>
                                          </p:val>
                                        </p:tav>
                                      </p:tavLst>
                                    </p:anim>
                                  </p:childTnLst>
                                </p:cTn>
                              </p:par>
                              <p:par>
                                <p:cTn id="43" presetID="2" presetClass="entr" presetSubtype="2" fill="hold" nodeType="withEffect">
                                  <p:stCondLst>
                                    <p:cond delay="2750"/>
                                  </p:stCondLst>
                                  <p:childTnLst>
                                    <p:set>
                                      <p:cBhvr>
                                        <p:cTn id="44" dur="1" fill="hold">
                                          <p:stCondLst>
                                            <p:cond delay="0"/>
                                          </p:stCondLst>
                                        </p:cTn>
                                        <p:tgtEl>
                                          <p:spTgt spid="55"/>
                                        </p:tgtEl>
                                        <p:attrNameLst>
                                          <p:attrName>style.visibility</p:attrName>
                                        </p:attrNameLst>
                                      </p:cBhvr>
                                      <p:to>
                                        <p:strVal val="visible"/>
                                      </p:to>
                                    </p:set>
                                    <p:anim calcmode="lin" valueType="num">
                                      <p:cBhvr additive="base">
                                        <p:cTn id="45" dur="500" fill="hold"/>
                                        <p:tgtEl>
                                          <p:spTgt spid="55"/>
                                        </p:tgtEl>
                                        <p:attrNameLst>
                                          <p:attrName>ppt_x</p:attrName>
                                        </p:attrNameLst>
                                      </p:cBhvr>
                                      <p:tavLst>
                                        <p:tav tm="0">
                                          <p:val>
                                            <p:strVal val="1+#ppt_w/2"/>
                                          </p:val>
                                        </p:tav>
                                        <p:tav tm="100000">
                                          <p:val>
                                            <p:strVal val="#ppt_x"/>
                                          </p:val>
                                        </p:tav>
                                      </p:tavLst>
                                    </p:anim>
                                    <p:anim calcmode="lin" valueType="num">
                                      <p:cBhvr additive="base">
                                        <p:cTn id="46" dur="500" fill="hold"/>
                                        <p:tgtEl>
                                          <p:spTgt spid="5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7" repeatCount="indefinite" fill="hold" display="0">
                  <p:stCondLst>
                    <p:cond delay="indefinite"/>
                  </p:stCondLst>
                  <p:endCondLst>
                    <p:cond evt="onStopAudio" delay="0">
                      <p:tgtEl>
                        <p:sldTgt/>
                      </p:tgtEl>
                    </p:cond>
                  </p:endCondLst>
                </p:cTn>
                <p:tgtEl>
                  <p:spTgt spid="56"/>
                </p:tgtEl>
              </p:cMediaNode>
            </p:audio>
            <p:audio>
              <p:cMediaNode vol="80000" showWhenStopped="0">
                <p:cTn id="48" fill="hold" display="0">
                  <p:stCondLst>
                    <p:cond delay="indefinite"/>
                  </p:stCondLst>
                  <p:endCondLst>
                    <p:cond evt="onStopAudio" delay="0">
                      <p:tgtEl>
                        <p:sldTgt/>
                      </p:tgtEl>
                    </p:cond>
                  </p:endCondLst>
                </p:cTn>
                <p:tgtEl>
                  <p:spTgt spid="2"/>
                </p:tgtEl>
              </p:cMediaNode>
            </p:audio>
            <p:audio>
              <p:cMediaNode vol="80000" showWhenStopped="0">
                <p:cTn id="49" fill="hold" display="0">
                  <p:stCondLst>
                    <p:cond delay="indefinite"/>
                  </p:stCondLst>
                  <p:endCondLst>
                    <p:cond evt="onStopAudio" delay="0">
                      <p:tgtEl>
                        <p:sldTgt/>
                      </p:tgtEl>
                    </p:cond>
                  </p:endCondLst>
                </p:cTn>
                <p:tgtEl>
                  <p:spTgt spid="3"/>
                </p:tgtEl>
              </p:cMediaNode>
            </p:audio>
            <p:seq concurrent="1" nextAc="seek">
              <p:cTn id="50" restart="whenNotActive" fill="hold" evtFilter="cancelBubble" nodeType="interactiveSeq">
                <p:stCondLst>
                  <p:cond evt="onClick" delay="0">
                    <p:tgtEl>
                      <p:spTgt spid="37"/>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88868" fill="hold"/>
                                        <p:tgtEl>
                                          <p:spTgt spid="3"/>
                                        </p:tgtEl>
                                      </p:cBhvr>
                                    </p:cmd>
                                  </p:childTnLst>
                                </p:cTn>
                              </p:par>
                              <p:par>
                                <p:cTn id="55" presetID="3" presetClass="mediacall" presetSubtype="0" fill="hold" nodeType="withEffect">
                                  <p:stCondLst>
                                    <p:cond delay="0"/>
                                  </p:stCondLst>
                                  <p:childTnLst>
                                    <p:cmd type="call" cmd="stop">
                                      <p:cBhvr>
                                        <p:cTn id="56" dur="1" fill="hold"/>
                                        <p:tgtEl>
                                          <p:spTgt spid="56"/>
                                        </p:tgtEl>
                                      </p:cBhvr>
                                    </p:cmd>
                                  </p:childTnLst>
                                </p:cTn>
                              </p:par>
                              <p:par>
                                <p:cTn id="57" presetID="1" presetClass="emph" presetSubtype="2" fill="hold" nodeType="withEffect">
                                  <p:stCondLst>
                                    <p:cond delay="0"/>
                                  </p:stCondLst>
                                  <p:childTnLst>
                                    <p:animClr clrSpc="rgb" dir="cw">
                                      <p:cBhvr>
                                        <p:cTn id="58" dur="750" fill="hold"/>
                                        <p:tgtEl>
                                          <p:spTgt spid="51"/>
                                        </p:tgtEl>
                                        <p:attrNameLst>
                                          <p:attrName>fillcolor</p:attrName>
                                        </p:attrNameLst>
                                      </p:cBhvr>
                                      <p:to>
                                        <a:schemeClr val="accent2"/>
                                      </p:to>
                                    </p:animClr>
                                    <p:set>
                                      <p:cBhvr>
                                        <p:cTn id="59" dur="750" fill="hold"/>
                                        <p:tgtEl>
                                          <p:spTgt spid="51"/>
                                        </p:tgtEl>
                                        <p:attrNameLst>
                                          <p:attrName>fill.type</p:attrName>
                                        </p:attrNameLst>
                                      </p:cBhvr>
                                      <p:to>
                                        <p:strVal val="solid"/>
                                      </p:to>
                                    </p:set>
                                    <p:set>
                                      <p:cBhvr>
                                        <p:cTn id="60" dur="750" fill="hold"/>
                                        <p:tgtEl>
                                          <p:spTgt spid="51"/>
                                        </p:tgtEl>
                                        <p:attrNameLst>
                                          <p:attrName>fill.on</p:attrName>
                                        </p:attrNameLst>
                                      </p:cBhvr>
                                      <p:to>
                                        <p:strVal val="true"/>
                                      </p:to>
                                    </p:set>
                                  </p:childTnLst>
                                </p:cTn>
                              </p:par>
                            </p:childTnLst>
                          </p:cTn>
                        </p:par>
                      </p:childTnLst>
                    </p:cTn>
                  </p:par>
                </p:childTnLst>
              </p:cTn>
              <p:nextCondLst>
                <p:cond evt="onClick" delay="0">
                  <p:tgtEl>
                    <p:spTgt spid="37"/>
                  </p:tgtEl>
                </p:cond>
              </p:nextCondLst>
            </p:seq>
          </p:childTnLst>
        </p:cTn>
      </p:par>
    </p:tnLst>
    <p:bldLst>
      <p:bldP spid="51" grpId="0" animBg="1"/>
      <p:bldP spid="52" grpId="0"/>
      <p:bldP spid="5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ackground image">
            <a:extLst>
              <a:ext uri="{FF2B5EF4-FFF2-40B4-BE49-F238E27FC236}">
                <a16:creationId xmlns:a16="http://schemas.microsoft.com/office/drawing/2014/main" id="{1230C834-D16D-47B9-8F74-29C0BF3B24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9" name="#sl-staticobject()" descr="Ein Bild, das Zeichnung enthält.&#10;&#10;Automatisch generierte Beschreibung">
            <a:extLst>
              <a:ext uri="{FF2B5EF4-FFF2-40B4-BE49-F238E27FC236}">
                <a16:creationId xmlns:a16="http://schemas.microsoft.com/office/drawing/2014/main" id="{96E638E8-D2F9-4D36-8C1A-B8BC253847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33690" y="6339900"/>
            <a:ext cx="1620186" cy="324037"/>
          </a:xfrm>
          <a:prstGeom prst="rect">
            <a:avLst/>
          </a:prstGeom>
        </p:spPr>
      </p:pic>
      <p:cxnSp>
        <p:nvCxnSpPr>
          <p:cNvPr id="54" name="Answer Line 2">
            <a:extLst>
              <a:ext uri="{FF2B5EF4-FFF2-40B4-BE49-F238E27FC236}">
                <a16:creationId xmlns:a16="http://schemas.microsoft.com/office/drawing/2014/main" id="{4B5767AD-D5A3-42E8-94D6-CC3C8423DF69}"/>
              </a:ext>
            </a:extLst>
          </p:cNvPr>
          <p:cNvCxnSpPr>
            <a:cxnSpLocks/>
          </p:cNvCxnSpPr>
          <p:nvPr/>
        </p:nvCxnSpPr>
        <p:spPr>
          <a:xfrm>
            <a:off x="2272" y="5782749"/>
            <a:ext cx="12192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5" name="Answer D">
            <a:extLst>
              <a:ext uri="{FF2B5EF4-FFF2-40B4-BE49-F238E27FC236}">
                <a16:creationId xmlns:a16="http://schemas.microsoft.com/office/drawing/2014/main" id="{63AD585E-E59E-4654-9EA7-4D03C089D3F1}"/>
              </a:ext>
            </a:extLst>
          </p:cNvPr>
          <p:cNvGrpSpPr/>
          <p:nvPr/>
        </p:nvGrpSpPr>
        <p:grpSpPr>
          <a:xfrm>
            <a:off x="6276671" y="5306896"/>
            <a:ext cx="4524162" cy="929685"/>
            <a:chOff x="1452892" y="4172004"/>
            <a:chExt cx="4524162" cy="929685"/>
          </a:xfrm>
          <a:solidFill>
            <a:srgbClr val="92D050"/>
          </a:solidFill>
        </p:grpSpPr>
        <p:sp>
          <p:nvSpPr>
            <p:cNvPr id="57" name="Background">
              <a:extLst>
                <a:ext uri="{FF2B5EF4-FFF2-40B4-BE49-F238E27FC236}">
                  <a16:creationId xmlns:a16="http://schemas.microsoft.com/office/drawing/2014/main" id="{36A76643-4BF8-4435-9B71-F6EE643CC045}"/>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D">
              <a:extLst>
                <a:ext uri="{FF2B5EF4-FFF2-40B4-BE49-F238E27FC236}">
                  <a16:creationId xmlns:a16="http://schemas.microsoft.com/office/drawing/2014/main" id="{8A95E103-8F66-4D64-A86B-5A8340642A19}"/>
                </a:ext>
              </a:extLst>
            </p:cNvPr>
            <p:cNvSpPr txBox="1"/>
            <p:nvPr/>
          </p:nvSpPr>
          <p:spPr>
            <a:xfrm>
              <a:off x="1717288" y="4381083"/>
              <a:ext cx="496626" cy="523220"/>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D:</a:t>
              </a:r>
            </a:p>
          </p:txBody>
        </p:sp>
        <p:sp>
          <p:nvSpPr>
            <p:cNvPr id="59" name="#sl-pollanswer(3)">
              <a:extLst>
                <a:ext uri="{FF2B5EF4-FFF2-40B4-BE49-F238E27FC236}">
                  <a16:creationId xmlns:a16="http://schemas.microsoft.com/office/drawing/2014/main" id="{690873F6-EFE2-46C3-A7A3-6C2418344F6A}"/>
                </a:ext>
              </a:extLst>
            </p:cNvPr>
            <p:cNvSpPr txBox="1"/>
            <p:nvPr/>
          </p:nvSpPr>
          <p:spPr>
            <a:xfrm>
              <a:off x="2163338" y="4185359"/>
              <a:ext cx="3378818" cy="916330"/>
            </a:xfrm>
            <a:prstGeom prst="rect">
              <a:avLst/>
            </a:prstGeom>
            <a:grp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Gott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als</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Richterin</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60" name="Answer C">
            <a:extLst>
              <a:ext uri="{FF2B5EF4-FFF2-40B4-BE49-F238E27FC236}">
                <a16:creationId xmlns:a16="http://schemas.microsoft.com/office/drawing/2014/main" id="{C6656839-03AB-4C47-9D6D-1723E4753444}"/>
              </a:ext>
            </a:extLst>
          </p:cNvPr>
          <p:cNvGrpSpPr/>
          <p:nvPr/>
        </p:nvGrpSpPr>
        <p:grpSpPr>
          <a:xfrm>
            <a:off x="1455164" y="5306896"/>
            <a:ext cx="4524162" cy="929685"/>
            <a:chOff x="1452892" y="4172004"/>
            <a:chExt cx="4524162" cy="929685"/>
          </a:xfrm>
        </p:grpSpPr>
        <p:sp>
          <p:nvSpPr>
            <p:cNvPr id="61" name="Background">
              <a:extLst>
                <a:ext uri="{FF2B5EF4-FFF2-40B4-BE49-F238E27FC236}">
                  <a16:creationId xmlns:a16="http://schemas.microsoft.com/office/drawing/2014/main" id="{CAF9EA78-6535-47A6-9C3D-151F26C5CB6D}"/>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C">
              <a:extLst>
                <a:ext uri="{FF2B5EF4-FFF2-40B4-BE49-F238E27FC236}">
                  <a16:creationId xmlns:a16="http://schemas.microsoft.com/office/drawing/2014/main" id="{0A42DF7F-9A81-403B-B6F2-BECB2A47D827}"/>
                </a:ext>
              </a:extLst>
            </p:cNvPr>
            <p:cNvSpPr txBox="1"/>
            <p:nvPr/>
          </p:nvSpPr>
          <p:spPr>
            <a:xfrm>
              <a:off x="1717288" y="4381083"/>
              <a:ext cx="51184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C:</a:t>
              </a:r>
            </a:p>
          </p:txBody>
        </p:sp>
        <p:sp>
          <p:nvSpPr>
            <p:cNvPr id="64" name="#sl-pollanswer(2)">
              <a:extLst>
                <a:ext uri="{FF2B5EF4-FFF2-40B4-BE49-F238E27FC236}">
                  <a16:creationId xmlns:a16="http://schemas.microsoft.com/office/drawing/2014/main" id="{985A755B-6005-4A92-9653-CCE85E8BBC24}"/>
                </a:ext>
              </a:extLst>
            </p:cNvPr>
            <p:cNvSpPr txBox="1"/>
            <p:nvPr/>
          </p:nvSpPr>
          <p:spPr>
            <a:xfrm>
              <a:off x="2163338" y="4185359"/>
              <a:ext cx="3378818" cy="916330"/>
            </a:xfrm>
            <a:prstGeom prst="rect">
              <a:avLst/>
            </a:prstGeom>
            <a:no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Gott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als</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lang="en-US" sz="2400" dirty="0">
                  <a:solidFill>
                    <a:prstClr val="white"/>
                  </a:solidFill>
                  <a:latin typeface="Arial" panose="020B0604020202020204" pitchFamily="34" charset="0"/>
                  <a:cs typeface="Arial" panose="020B0604020202020204" pitchFamily="34" charset="0"/>
                </a:rPr>
                <a:t>Mutter</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cxnSp>
        <p:nvCxnSpPr>
          <p:cNvPr id="27" name="Answer Line 1">
            <a:extLst>
              <a:ext uri="{FF2B5EF4-FFF2-40B4-BE49-F238E27FC236}">
                <a16:creationId xmlns:a16="http://schemas.microsoft.com/office/drawing/2014/main" id="{4B8391AD-53B3-455B-B356-5D1B26BB9840}"/>
              </a:ext>
            </a:extLst>
          </p:cNvPr>
          <p:cNvCxnSpPr>
            <a:cxnSpLocks/>
          </p:cNvCxnSpPr>
          <p:nvPr/>
        </p:nvCxnSpPr>
        <p:spPr>
          <a:xfrm>
            <a:off x="0" y="4654534"/>
            <a:ext cx="12192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0" name="Answer B">
            <a:extLst>
              <a:ext uri="{FF2B5EF4-FFF2-40B4-BE49-F238E27FC236}">
                <a16:creationId xmlns:a16="http://schemas.microsoft.com/office/drawing/2014/main" id="{87DF6476-1EA0-4967-B884-76675F4E2440}"/>
              </a:ext>
            </a:extLst>
          </p:cNvPr>
          <p:cNvGrpSpPr/>
          <p:nvPr/>
        </p:nvGrpSpPr>
        <p:grpSpPr>
          <a:xfrm>
            <a:off x="6274399" y="4178681"/>
            <a:ext cx="4524162" cy="929685"/>
            <a:chOff x="1452892" y="4172004"/>
            <a:chExt cx="4524162" cy="929685"/>
          </a:xfrm>
        </p:grpSpPr>
        <p:sp>
          <p:nvSpPr>
            <p:cNvPr id="51" name="Background">
              <a:extLst>
                <a:ext uri="{FF2B5EF4-FFF2-40B4-BE49-F238E27FC236}">
                  <a16:creationId xmlns:a16="http://schemas.microsoft.com/office/drawing/2014/main" id="{F7D689C1-286B-42FD-85DC-C81EACAC8594}"/>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B">
              <a:extLst>
                <a:ext uri="{FF2B5EF4-FFF2-40B4-BE49-F238E27FC236}">
                  <a16:creationId xmlns:a16="http://schemas.microsoft.com/office/drawing/2014/main" id="{6D6450C5-C7F3-4402-92DB-4F89AAB195BB}"/>
                </a:ext>
              </a:extLst>
            </p:cNvPr>
            <p:cNvSpPr txBox="1"/>
            <p:nvPr/>
          </p:nvSpPr>
          <p:spPr>
            <a:xfrm>
              <a:off x="1717288" y="4381083"/>
              <a:ext cx="4966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B:</a:t>
              </a:r>
            </a:p>
          </p:txBody>
        </p:sp>
        <p:sp>
          <p:nvSpPr>
            <p:cNvPr id="53" name="#sl-pollanswer(1)">
              <a:extLst>
                <a:ext uri="{FF2B5EF4-FFF2-40B4-BE49-F238E27FC236}">
                  <a16:creationId xmlns:a16="http://schemas.microsoft.com/office/drawing/2014/main" id="{86D18980-FBAC-44DB-AE96-DB042EF3060A}"/>
                </a:ext>
              </a:extLst>
            </p:cNvPr>
            <p:cNvSpPr txBox="1"/>
            <p:nvPr/>
          </p:nvSpPr>
          <p:spPr>
            <a:xfrm>
              <a:off x="2163338" y="4185359"/>
              <a:ext cx="3378818" cy="916330"/>
            </a:xfrm>
            <a:prstGeom prst="rect">
              <a:avLst/>
            </a:prstGeom>
            <a:no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Arial" panose="020B0604020202020204" pitchFamily="34" charset="0"/>
                  <a:cs typeface="Arial" panose="020B0604020202020204" pitchFamily="34" charset="0"/>
                </a:rPr>
                <a:t>Gott </a:t>
              </a:r>
              <a:r>
                <a:rPr lang="en-US" sz="2400" dirty="0" err="1">
                  <a:solidFill>
                    <a:prstClr val="white"/>
                  </a:solidFill>
                  <a:latin typeface="Arial" panose="020B0604020202020204" pitchFamily="34" charset="0"/>
                  <a:cs typeface="Arial" panose="020B0604020202020204" pitchFamily="34" charset="0"/>
                </a:rPr>
                <a:t>als</a:t>
              </a:r>
              <a:r>
                <a:rPr lang="en-US" sz="2400" dirty="0">
                  <a:solidFill>
                    <a:prstClr val="white"/>
                  </a:solidFill>
                  <a:latin typeface="Arial" panose="020B0604020202020204" pitchFamily="34" charset="0"/>
                  <a:cs typeface="Arial" panose="020B0604020202020204" pitchFamily="34" charset="0"/>
                </a:rPr>
                <a:t> </a:t>
              </a:r>
              <a:r>
                <a:rPr lang="en-US" sz="2400" dirty="0" err="1">
                  <a:solidFill>
                    <a:prstClr val="white"/>
                  </a:solidFill>
                  <a:latin typeface="Arial" panose="020B0604020202020204" pitchFamily="34" charset="0"/>
                  <a:cs typeface="Arial" panose="020B0604020202020204" pitchFamily="34" charset="0"/>
                </a:rPr>
                <a:t>Hebamme</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4" name="Answer A">
            <a:extLst>
              <a:ext uri="{FF2B5EF4-FFF2-40B4-BE49-F238E27FC236}">
                <a16:creationId xmlns:a16="http://schemas.microsoft.com/office/drawing/2014/main" id="{462FB440-3802-4640-95E5-7E769F1888EB}"/>
              </a:ext>
            </a:extLst>
          </p:cNvPr>
          <p:cNvGrpSpPr/>
          <p:nvPr/>
        </p:nvGrpSpPr>
        <p:grpSpPr>
          <a:xfrm>
            <a:off x="1452892" y="4178681"/>
            <a:ext cx="4524162" cy="929684"/>
            <a:chOff x="1452892" y="4172004"/>
            <a:chExt cx="4524162" cy="929684"/>
          </a:xfrm>
          <a:solidFill>
            <a:schemeClr val="tx1"/>
          </a:solidFill>
        </p:grpSpPr>
        <p:sp>
          <p:nvSpPr>
            <p:cNvPr id="20" name="Background">
              <a:extLst>
                <a:ext uri="{FF2B5EF4-FFF2-40B4-BE49-F238E27FC236}">
                  <a16:creationId xmlns:a16="http://schemas.microsoft.com/office/drawing/2014/main" id="{60B15F66-6CF0-4909-A072-4B9CA4CA08D0}"/>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A">
              <a:extLst>
                <a:ext uri="{FF2B5EF4-FFF2-40B4-BE49-F238E27FC236}">
                  <a16:creationId xmlns:a16="http://schemas.microsoft.com/office/drawing/2014/main" id="{AF0BF5BB-760B-4D01-AAEE-BEDC070EF526}"/>
                </a:ext>
              </a:extLst>
            </p:cNvPr>
            <p:cNvSpPr txBox="1"/>
            <p:nvPr/>
          </p:nvSpPr>
          <p:spPr>
            <a:xfrm>
              <a:off x="1717288" y="4381083"/>
              <a:ext cx="446049" cy="523220"/>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A:</a:t>
              </a:r>
            </a:p>
          </p:txBody>
        </p:sp>
        <p:sp>
          <p:nvSpPr>
            <p:cNvPr id="38" name="#sl-pollanswer(0)">
              <a:extLst>
                <a:ext uri="{FF2B5EF4-FFF2-40B4-BE49-F238E27FC236}">
                  <a16:creationId xmlns:a16="http://schemas.microsoft.com/office/drawing/2014/main" id="{16388FA3-C0D9-410C-BAE2-A6485A7F9BED}"/>
                </a:ext>
              </a:extLst>
            </p:cNvPr>
            <p:cNvSpPr txBox="1"/>
            <p:nvPr/>
          </p:nvSpPr>
          <p:spPr>
            <a:xfrm>
              <a:off x="2163338" y="4185359"/>
              <a:ext cx="3378818" cy="870109"/>
            </a:xfrm>
            <a:prstGeom prst="rect">
              <a:avLst/>
            </a:prstGeom>
            <a:grp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Arial" panose="020B0604020202020204" pitchFamily="34" charset="0"/>
                  <a:cs typeface="Arial" panose="020B0604020202020204" pitchFamily="34" charset="0"/>
                </a:rPr>
                <a:t>Gott </a:t>
              </a:r>
              <a:r>
                <a:rPr lang="en-US" sz="2400" dirty="0" err="1">
                  <a:solidFill>
                    <a:prstClr val="white"/>
                  </a:solidFill>
                  <a:latin typeface="Arial" panose="020B0604020202020204" pitchFamily="34" charset="0"/>
                  <a:cs typeface="Arial" panose="020B0604020202020204" pitchFamily="34" charset="0"/>
                </a:rPr>
                <a:t>als</a:t>
              </a:r>
              <a:r>
                <a:rPr lang="en-US" sz="2400" dirty="0">
                  <a:solidFill>
                    <a:prstClr val="white"/>
                  </a:solidFill>
                  <a:latin typeface="Arial" panose="020B0604020202020204" pitchFamily="34" charset="0"/>
                  <a:cs typeface="Arial" panose="020B0604020202020204" pitchFamily="34" charset="0"/>
                </a:rPr>
                <a:t> </a:t>
              </a:r>
              <a:r>
                <a:rPr lang="en-US" sz="2400" dirty="0" err="1">
                  <a:solidFill>
                    <a:prstClr val="white"/>
                  </a:solidFill>
                  <a:latin typeface="Arial" panose="020B0604020202020204" pitchFamily="34" charset="0"/>
                  <a:cs typeface="Arial" panose="020B0604020202020204" pitchFamily="34" charset="0"/>
                </a:rPr>
                <a:t>Henne</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14" name="Question">
            <a:extLst>
              <a:ext uri="{FF2B5EF4-FFF2-40B4-BE49-F238E27FC236}">
                <a16:creationId xmlns:a16="http://schemas.microsoft.com/office/drawing/2014/main" id="{C06F0B4B-66C1-4499-A17E-4B1853F266A4}"/>
              </a:ext>
            </a:extLst>
          </p:cNvPr>
          <p:cNvGrpSpPr/>
          <p:nvPr/>
        </p:nvGrpSpPr>
        <p:grpSpPr>
          <a:xfrm>
            <a:off x="0" y="2860778"/>
            <a:ext cx="12192000" cy="1136407"/>
            <a:chOff x="0" y="2860778"/>
            <a:chExt cx="12192000" cy="1136407"/>
          </a:xfrm>
        </p:grpSpPr>
        <p:cxnSp>
          <p:nvCxnSpPr>
            <p:cNvPr id="26" name="Line">
              <a:extLst>
                <a:ext uri="{FF2B5EF4-FFF2-40B4-BE49-F238E27FC236}">
                  <a16:creationId xmlns:a16="http://schemas.microsoft.com/office/drawing/2014/main" id="{D9A9127F-6A62-4E1D-BA5E-8DF80971DDEE}"/>
                </a:ext>
              </a:extLst>
            </p:cNvPr>
            <p:cNvCxnSpPr>
              <a:cxnSpLocks/>
            </p:cNvCxnSpPr>
            <p:nvPr/>
          </p:nvCxnSpPr>
          <p:spPr>
            <a:xfrm flipV="1">
              <a:off x="0" y="3429000"/>
              <a:ext cx="12192000" cy="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Background">
              <a:extLst>
                <a:ext uri="{FF2B5EF4-FFF2-40B4-BE49-F238E27FC236}">
                  <a16:creationId xmlns:a16="http://schemas.microsoft.com/office/drawing/2014/main" id="{72609FCE-9B2B-431D-A22F-C9C6C2B3DE82}"/>
                </a:ext>
              </a:extLst>
            </p:cNvPr>
            <p:cNvSpPr/>
            <p:nvPr/>
          </p:nvSpPr>
          <p:spPr>
            <a:xfrm>
              <a:off x="1452892" y="2860778"/>
              <a:ext cx="9342799" cy="1136407"/>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473"/>
                <a:gd name="connsiteY0" fmla="*/ 4868 h 9998"/>
                <a:gd name="connsiteX1" fmla="*/ 999 w 9473"/>
                <a:gd name="connsiteY1" fmla="*/ 1 h 9998"/>
                <a:gd name="connsiteX2" fmla="*/ 8015 w 9473"/>
                <a:gd name="connsiteY2" fmla="*/ 1 h 9998"/>
                <a:gd name="connsiteX3" fmla="*/ 9473 w 9473"/>
                <a:gd name="connsiteY3" fmla="*/ 5286 h 9998"/>
                <a:gd name="connsiteX4" fmla="*/ 7996 w 9473"/>
                <a:gd name="connsiteY4" fmla="*/ 9941 h 9998"/>
                <a:gd name="connsiteX5" fmla="*/ 999 w 9473"/>
                <a:gd name="connsiteY5" fmla="*/ 9986 h 9998"/>
                <a:gd name="connsiteX6" fmla="*/ 0 w 9473"/>
                <a:gd name="connsiteY6" fmla="*/ 4868 h 9998"/>
                <a:gd name="connsiteX0" fmla="*/ 0 w 10000"/>
                <a:gd name="connsiteY0" fmla="*/ 4869 h 10000"/>
                <a:gd name="connsiteX1" fmla="*/ 1055 w 10000"/>
                <a:gd name="connsiteY1" fmla="*/ 1 h 10000"/>
                <a:gd name="connsiteX2" fmla="*/ 8461 w 10000"/>
                <a:gd name="connsiteY2" fmla="*/ 1 h 10000"/>
                <a:gd name="connsiteX3" fmla="*/ 10000 w 10000"/>
                <a:gd name="connsiteY3" fmla="*/ 5287 h 10000"/>
                <a:gd name="connsiteX4" fmla="*/ 8441 w 10000"/>
                <a:gd name="connsiteY4" fmla="*/ 9943 h 10000"/>
                <a:gd name="connsiteX5" fmla="*/ 1055 w 10000"/>
                <a:gd name="connsiteY5" fmla="*/ 9988 h 10000"/>
                <a:gd name="connsiteX6" fmla="*/ 0 w 10000"/>
                <a:gd name="connsiteY6" fmla="*/ 4869 h 10000"/>
                <a:gd name="connsiteX0" fmla="*/ 0 w 10000"/>
                <a:gd name="connsiteY0" fmla="*/ 4869 h 10022"/>
                <a:gd name="connsiteX1" fmla="*/ 1055 w 10000"/>
                <a:gd name="connsiteY1" fmla="*/ 1 h 10022"/>
                <a:gd name="connsiteX2" fmla="*/ 8461 w 10000"/>
                <a:gd name="connsiteY2" fmla="*/ 1 h 10022"/>
                <a:gd name="connsiteX3" fmla="*/ 10000 w 10000"/>
                <a:gd name="connsiteY3" fmla="*/ 5287 h 10022"/>
                <a:gd name="connsiteX4" fmla="*/ 8441 w 10000"/>
                <a:gd name="connsiteY4" fmla="*/ 9943 h 10022"/>
                <a:gd name="connsiteX5" fmla="*/ 1055 w 10000"/>
                <a:gd name="connsiteY5" fmla="*/ 9988 h 10022"/>
                <a:gd name="connsiteX6" fmla="*/ 0 w 10000"/>
                <a:gd name="connsiteY6" fmla="*/ 4869 h 10022"/>
                <a:gd name="connsiteX0" fmla="*/ 0 w 10000"/>
                <a:gd name="connsiteY0" fmla="*/ 4869 h 10016"/>
                <a:gd name="connsiteX1" fmla="*/ 1055 w 10000"/>
                <a:gd name="connsiteY1" fmla="*/ 1 h 10016"/>
                <a:gd name="connsiteX2" fmla="*/ 8461 w 10000"/>
                <a:gd name="connsiteY2" fmla="*/ 1 h 10016"/>
                <a:gd name="connsiteX3" fmla="*/ 10000 w 10000"/>
                <a:gd name="connsiteY3" fmla="*/ 5287 h 10016"/>
                <a:gd name="connsiteX4" fmla="*/ 8441 w 10000"/>
                <a:gd name="connsiteY4" fmla="*/ 9943 h 10016"/>
                <a:gd name="connsiteX5" fmla="*/ 1055 w 10000"/>
                <a:gd name="connsiteY5" fmla="*/ 9988 h 10016"/>
                <a:gd name="connsiteX6" fmla="*/ 0 w 10000"/>
                <a:gd name="connsiteY6" fmla="*/ 4869 h 10016"/>
                <a:gd name="connsiteX0" fmla="*/ 0 w 9362"/>
                <a:gd name="connsiteY0" fmla="*/ 4869 h 10016"/>
                <a:gd name="connsiteX1" fmla="*/ 1055 w 9362"/>
                <a:gd name="connsiteY1" fmla="*/ 1 h 10016"/>
                <a:gd name="connsiteX2" fmla="*/ 8461 w 9362"/>
                <a:gd name="connsiteY2" fmla="*/ 1 h 10016"/>
                <a:gd name="connsiteX3" fmla="*/ 9362 w 9362"/>
                <a:gd name="connsiteY3" fmla="*/ 5454 h 10016"/>
                <a:gd name="connsiteX4" fmla="*/ 8441 w 9362"/>
                <a:gd name="connsiteY4" fmla="*/ 9943 h 10016"/>
                <a:gd name="connsiteX5" fmla="*/ 1055 w 9362"/>
                <a:gd name="connsiteY5" fmla="*/ 9988 h 10016"/>
                <a:gd name="connsiteX6" fmla="*/ 0 w 9362"/>
                <a:gd name="connsiteY6" fmla="*/ 4869 h 10016"/>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445 h 10000"/>
                <a:gd name="connsiteX4" fmla="*/ 9016 w 10087"/>
                <a:gd name="connsiteY4" fmla="*/ 9927 h 10000"/>
                <a:gd name="connsiteX5" fmla="*/ 1127 w 10087"/>
                <a:gd name="connsiteY5" fmla="*/ 9972 h 10000"/>
                <a:gd name="connsiteX6" fmla="*/ 0 w 10087"/>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445 h 10000"/>
                <a:gd name="connsiteX4" fmla="*/ 9016 w 10087"/>
                <a:gd name="connsiteY4" fmla="*/ 9927 h 10000"/>
                <a:gd name="connsiteX5" fmla="*/ 1127 w 10087"/>
                <a:gd name="connsiteY5" fmla="*/ 9972 h 10000"/>
                <a:gd name="connsiteX6" fmla="*/ 0 w 10087"/>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445 h 10000"/>
                <a:gd name="connsiteX4" fmla="*/ 9016 w 10087"/>
                <a:gd name="connsiteY4" fmla="*/ 9927 h 10000"/>
                <a:gd name="connsiteX5" fmla="*/ 1127 w 10087"/>
                <a:gd name="connsiteY5" fmla="*/ 9972 h 10000"/>
                <a:gd name="connsiteX6" fmla="*/ 0 w 10087"/>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362 h 10000"/>
                <a:gd name="connsiteX4" fmla="*/ 9016 w 10087"/>
                <a:gd name="connsiteY4" fmla="*/ 9927 h 10000"/>
                <a:gd name="connsiteX5" fmla="*/ 1127 w 10087"/>
                <a:gd name="connsiteY5" fmla="*/ 9972 h 10000"/>
                <a:gd name="connsiteX6" fmla="*/ 0 w 10087"/>
                <a:gd name="connsiteY6" fmla="*/ 4861 h 10000"/>
                <a:gd name="connsiteX0" fmla="*/ 0 w 10083"/>
                <a:gd name="connsiteY0" fmla="*/ 4861 h 10000"/>
                <a:gd name="connsiteX1" fmla="*/ 1127 w 10083"/>
                <a:gd name="connsiteY1" fmla="*/ 1 h 10000"/>
                <a:gd name="connsiteX2" fmla="*/ 9038 w 10083"/>
                <a:gd name="connsiteY2" fmla="*/ 1 h 10000"/>
                <a:gd name="connsiteX3" fmla="*/ 10083 w 10083"/>
                <a:gd name="connsiteY3" fmla="*/ 5039 h 10000"/>
                <a:gd name="connsiteX4" fmla="*/ 9016 w 10083"/>
                <a:gd name="connsiteY4" fmla="*/ 9927 h 10000"/>
                <a:gd name="connsiteX5" fmla="*/ 1127 w 10083"/>
                <a:gd name="connsiteY5" fmla="*/ 9972 h 10000"/>
                <a:gd name="connsiteX6" fmla="*/ 0 w 10083"/>
                <a:gd name="connsiteY6" fmla="*/ 4861 h 10000"/>
                <a:gd name="connsiteX0" fmla="*/ 0 w 10072"/>
                <a:gd name="connsiteY0" fmla="*/ 5076 h 10004"/>
                <a:gd name="connsiteX1" fmla="*/ 1116 w 10072"/>
                <a:gd name="connsiteY1" fmla="*/ 1 h 10004"/>
                <a:gd name="connsiteX2" fmla="*/ 9027 w 10072"/>
                <a:gd name="connsiteY2" fmla="*/ 1 h 10004"/>
                <a:gd name="connsiteX3" fmla="*/ 10072 w 10072"/>
                <a:gd name="connsiteY3" fmla="*/ 5039 h 10004"/>
                <a:gd name="connsiteX4" fmla="*/ 9005 w 10072"/>
                <a:gd name="connsiteY4" fmla="*/ 9927 h 10004"/>
                <a:gd name="connsiteX5" fmla="*/ 1116 w 10072"/>
                <a:gd name="connsiteY5" fmla="*/ 9972 h 10004"/>
                <a:gd name="connsiteX6" fmla="*/ 0 w 10072"/>
                <a:gd name="connsiteY6" fmla="*/ 5076 h 10004"/>
                <a:gd name="connsiteX0" fmla="*/ 0 w 10083"/>
                <a:gd name="connsiteY0" fmla="*/ 5004 h 10003"/>
                <a:gd name="connsiteX1" fmla="*/ 1127 w 10083"/>
                <a:gd name="connsiteY1" fmla="*/ 1 h 10003"/>
                <a:gd name="connsiteX2" fmla="*/ 9038 w 10083"/>
                <a:gd name="connsiteY2" fmla="*/ 1 h 10003"/>
                <a:gd name="connsiteX3" fmla="*/ 10083 w 10083"/>
                <a:gd name="connsiteY3" fmla="*/ 5039 h 10003"/>
                <a:gd name="connsiteX4" fmla="*/ 9016 w 10083"/>
                <a:gd name="connsiteY4" fmla="*/ 9927 h 10003"/>
                <a:gd name="connsiteX5" fmla="*/ 1127 w 10083"/>
                <a:gd name="connsiteY5" fmla="*/ 9972 h 10003"/>
                <a:gd name="connsiteX6" fmla="*/ 0 w 10083"/>
                <a:gd name="connsiteY6" fmla="*/ 5004 h 10003"/>
                <a:gd name="connsiteX0" fmla="*/ 0 w 10003"/>
                <a:gd name="connsiteY0" fmla="*/ 5281 h 10009"/>
                <a:gd name="connsiteX1" fmla="*/ 1047 w 10003"/>
                <a:gd name="connsiteY1" fmla="*/ 1 h 10009"/>
                <a:gd name="connsiteX2" fmla="*/ 8958 w 10003"/>
                <a:gd name="connsiteY2" fmla="*/ 1 h 10009"/>
                <a:gd name="connsiteX3" fmla="*/ 10003 w 10003"/>
                <a:gd name="connsiteY3" fmla="*/ 5039 h 10009"/>
                <a:gd name="connsiteX4" fmla="*/ 8936 w 10003"/>
                <a:gd name="connsiteY4" fmla="*/ 9927 h 10009"/>
                <a:gd name="connsiteX5" fmla="*/ 1047 w 10003"/>
                <a:gd name="connsiteY5" fmla="*/ 9972 h 10009"/>
                <a:gd name="connsiteX6" fmla="*/ 0 w 10003"/>
                <a:gd name="connsiteY6" fmla="*/ 5281 h 10009"/>
                <a:gd name="connsiteX0" fmla="*/ 0 w 10003"/>
                <a:gd name="connsiteY0" fmla="*/ 5142 h 10006"/>
                <a:gd name="connsiteX1" fmla="*/ 1047 w 10003"/>
                <a:gd name="connsiteY1" fmla="*/ 1 h 10006"/>
                <a:gd name="connsiteX2" fmla="*/ 8958 w 10003"/>
                <a:gd name="connsiteY2" fmla="*/ 1 h 10006"/>
                <a:gd name="connsiteX3" fmla="*/ 10003 w 10003"/>
                <a:gd name="connsiteY3" fmla="*/ 5039 h 10006"/>
                <a:gd name="connsiteX4" fmla="*/ 8936 w 10003"/>
                <a:gd name="connsiteY4" fmla="*/ 9927 h 10006"/>
                <a:gd name="connsiteX5" fmla="*/ 1047 w 10003"/>
                <a:gd name="connsiteY5" fmla="*/ 9972 h 10006"/>
                <a:gd name="connsiteX6" fmla="*/ 0 w 10003"/>
                <a:gd name="connsiteY6" fmla="*/ 5142 h 10006"/>
                <a:gd name="connsiteX0" fmla="*/ 0 w 10000"/>
                <a:gd name="connsiteY0" fmla="*/ 4893 h 10001"/>
                <a:gd name="connsiteX1" fmla="*/ 1044 w 10000"/>
                <a:gd name="connsiteY1" fmla="*/ 1 h 10001"/>
                <a:gd name="connsiteX2" fmla="*/ 8955 w 10000"/>
                <a:gd name="connsiteY2" fmla="*/ 1 h 10001"/>
                <a:gd name="connsiteX3" fmla="*/ 10000 w 10000"/>
                <a:gd name="connsiteY3" fmla="*/ 5039 h 10001"/>
                <a:gd name="connsiteX4" fmla="*/ 8933 w 10000"/>
                <a:gd name="connsiteY4" fmla="*/ 9927 h 10001"/>
                <a:gd name="connsiteX5" fmla="*/ 1044 w 10000"/>
                <a:gd name="connsiteY5" fmla="*/ 9972 h 10001"/>
                <a:gd name="connsiteX6" fmla="*/ 0 w 10000"/>
                <a:gd name="connsiteY6" fmla="*/ 4893 h 10001"/>
                <a:gd name="connsiteX0" fmla="*/ 0 w 10000"/>
                <a:gd name="connsiteY0" fmla="*/ 5018 h 10003"/>
                <a:gd name="connsiteX1" fmla="*/ 1044 w 10000"/>
                <a:gd name="connsiteY1" fmla="*/ 1 h 10003"/>
                <a:gd name="connsiteX2" fmla="*/ 8955 w 10000"/>
                <a:gd name="connsiteY2" fmla="*/ 1 h 10003"/>
                <a:gd name="connsiteX3" fmla="*/ 10000 w 10000"/>
                <a:gd name="connsiteY3" fmla="*/ 5039 h 10003"/>
                <a:gd name="connsiteX4" fmla="*/ 8933 w 10000"/>
                <a:gd name="connsiteY4" fmla="*/ 9927 h 10003"/>
                <a:gd name="connsiteX5" fmla="*/ 1044 w 10000"/>
                <a:gd name="connsiteY5" fmla="*/ 9972 h 10003"/>
                <a:gd name="connsiteX6" fmla="*/ 0 w 10000"/>
                <a:gd name="connsiteY6" fmla="*/ 5018 h 10003"/>
                <a:gd name="connsiteX0" fmla="*/ 0 w 10006"/>
                <a:gd name="connsiteY0" fmla="*/ 5045 h 10004"/>
                <a:gd name="connsiteX1" fmla="*/ 1050 w 10006"/>
                <a:gd name="connsiteY1" fmla="*/ 1 h 10004"/>
                <a:gd name="connsiteX2" fmla="*/ 8961 w 10006"/>
                <a:gd name="connsiteY2" fmla="*/ 1 h 10004"/>
                <a:gd name="connsiteX3" fmla="*/ 10006 w 10006"/>
                <a:gd name="connsiteY3" fmla="*/ 5039 h 10004"/>
                <a:gd name="connsiteX4" fmla="*/ 8939 w 10006"/>
                <a:gd name="connsiteY4" fmla="*/ 9927 h 10004"/>
                <a:gd name="connsiteX5" fmla="*/ 1050 w 10006"/>
                <a:gd name="connsiteY5" fmla="*/ 9972 h 10004"/>
                <a:gd name="connsiteX6" fmla="*/ 0 w 10006"/>
                <a:gd name="connsiteY6" fmla="*/ 5045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6" h="10004">
                  <a:moveTo>
                    <a:pt x="0" y="5045"/>
                  </a:moveTo>
                  <a:cubicBezTo>
                    <a:pt x="513" y="1631"/>
                    <a:pt x="122" y="86"/>
                    <a:pt x="1050" y="1"/>
                  </a:cubicBezTo>
                  <a:lnTo>
                    <a:pt x="8961" y="1"/>
                  </a:lnTo>
                  <a:cubicBezTo>
                    <a:pt x="9990" y="-16"/>
                    <a:pt x="9537" y="540"/>
                    <a:pt x="10006" y="5039"/>
                  </a:cubicBezTo>
                  <a:cubicBezTo>
                    <a:pt x="9608" y="9039"/>
                    <a:pt x="9872" y="10038"/>
                    <a:pt x="8939" y="9927"/>
                  </a:cubicBezTo>
                  <a:lnTo>
                    <a:pt x="1050" y="9972"/>
                  </a:lnTo>
                  <a:cubicBezTo>
                    <a:pt x="110" y="10230"/>
                    <a:pt x="521" y="8962"/>
                    <a:pt x="0" y="5045"/>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25000" noProof="0">
                <a:ln>
                  <a:noFill/>
                </a:ln>
                <a:solidFill>
                  <a:prstClr val="white"/>
                </a:solidFill>
                <a:effectLst/>
                <a:uLnTx/>
                <a:uFillTx/>
                <a:latin typeface="Calibri" panose="020F0502020204030204"/>
                <a:ea typeface="+mn-ea"/>
                <a:cs typeface="+mn-cs"/>
              </a:endParaRPr>
            </a:p>
          </p:txBody>
        </p:sp>
        <p:sp>
          <p:nvSpPr>
            <p:cNvPr id="47" name="#sl-pollquestion()">
              <a:extLst>
                <a:ext uri="{FF2B5EF4-FFF2-40B4-BE49-F238E27FC236}">
                  <a16:creationId xmlns:a16="http://schemas.microsoft.com/office/drawing/2014/main" id="{0B3C0AB6-E99F-4DFB-8A1B-814704AA4FC9}"/>
                </a:ext>
              </a:extLst>
            </p:cNvPr>
            <p:cNvSpPr txBox="1"/>
            <p:nvPr/>
          </p:nvSpPr>
          <p:spPr>
            <a:xfrm>
              <a:off x="1717288" y="2964701"/>
              <a:ext cx="8839255" cy="932341"/>
            </a:xfrm>
            <a:prstGeom prst="rect">
              <a:avLst/>
            </a:prstGeom>
            <a:noFill/>
          </p:spPr>
          <p:txBody>
            <a:bodyPr wrap="square" rtlCol="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Arial" panose="020B0604020202020204" pitchFamily="34" charset="0"/>
                  <a:cs typeface="Arial" panose="020B0604020202020204" pitchFamily="34" charset="0"/>
                </a:rPr>
                <a:t>Welches </a:t>
              </a:r>
              <a:r>
                <a:rPr lang="en-US" sz="2400" dirty="0" err="1">
                  <a:solidFill>
                    <a:prstClr val="white"/>
                  </a:solidFill>
                  <a:latin typeface="Arial" panose="020B0604020202020204" pitchFamily="34" charset="0"/>
                  <a:cs typeface="Arial" panose="020B0604020202020204" pitchFamily="34" charset="0"/>
                </a:rPr>
                <a:t>Gottesbild</a:t>
              </a:r>
              <a:r>
                <a:rPr lang="en-US" sz="2400" dirty="0">
                  <a:solidFill>
                    <a:prstClr val="white"/>
                  </a:solidFill>
                  <a:latin typeface="Arial" panose="020B0604020202020204" pitchFamily="34" charset="0"/>
                  <a:cs typeface="Arial" panose="020B0604020202020204" pitchFamily="34" charset="0"/>
                </a:rPr>
                <a:t> </a:t>
              </a:r>
              <a:r>
                <a:rPr lang="en-US" sz="2400" dirty="0" err="1">
                  <a:solidFill>
                    <a:prstClr val="white"/>
                  </a:solidFill>
                  <a:latin typeface="Arial" panose="020B0604020202020204" pitchFamily="34" charset="0"/>
                  <a:cs typeface="Arial" panose="020B0604020202020204" pitchFamily="34" charset="0"/>
                </a:rPr>
                <a:t>findet</a:t>
              </a:r>
              <a:r>
                <a:rPr lang="en-US" sz="2400" dirty="0">
                  <a:solidFill>
                    <a:prstClr val="white"/>
                  </a:solidFill>
                  <a:latin typeface="Arial" panose="020B0604020202020204" pitchFamily="34" charset="0"/>
                  <a:cs typeface="Arial" panose="020B0604020202020204" pitchFamily="34" charset="0"/>
                </a:rPr>
                <a:t> </a:t>
              </a:r>
              <a:r>
                <a:rPr lang="en-US" sz="2400" dirty="0" err="1">
                  <a:solidFill>
                    <a:prstClr val="white"/>
                  </a:solidFill>
                  <a:latin typeface="Arial" panose="020B0604020202020204" pitchFamily="34" charset="0"/>
                  <a:cs typeface="Arial" panose="020B0604020202020204" pitchFamily="34" charset="0"/>
                </a:rPr>
                <a:t>sich</a:t>
              </a:r>
              <a:r>
                <a:rPr lang="en-US" sz="2400" dirty="0">
                  <a:solidFill>
                    <a:prstClr val="white"/>
                  </a:solidFill>
                  <a:latin typeface="Arial" panose="020B0604020202020204" pitchFamily="34" charset="0"/>
                  <a:cs typeface="Arial" panose="020B0604020202020204" pitchFamily="34" charset="0"/>
                </a:rPr>
                <a:t> </a:t>
              </a:r>
              <a:r>
                <a:rPr lang="en-US" sz="2400" u="sng" dirty="0" err="1">
                  <a:solidFill>
                    <a:prstClr val="white"/>
                  </a:solidFill>
                  <a:latin typeface="Arial" panose="020B0604020202020204" pitchFamily="34" charset="0"/>
                  <a:cs typeface="Arial" panose="020B0604020202020204" pitchFamily="34" charset="0"/>
                </a:rPr>
                <a:t>nicht</a:t>
              </a:r>
              <a:r>
                <a:rPr lang="en-US" sz="2400" dirty="0">
                  <a:solidFill>
                    <a:prstClr val="white"/>
                  </a:solidFill>
                  <a:latin typeface="Arial" panose="020B0604020202020204" pitchFamily="34" charset="0"/>
                  <a:cs typeface="Arial" panose="020B0604020202020204" pitchFamily="34" charset="0"/>
                </a:rPr>
                <a:t> in der </a:t>
              </a:r>
              <a:r>
                <a:rPr lang="en-US" sz="2400" dirty="0" err="1">
                  <a:solidFill>
                    <a:prstClr val="white"/>
                  </a:solidFill>
                  <a:latin typeface="Arial" panose="020B0604020202020204" pitchFamily="34" charset="0"/>
                  <a:cs typeface="Arial" panose="020B0604020202020204" pitchFamily="34" charset="0"/>
                </a:rPr>
                <a:t>Bibel</a:t>
              </a:r>
              <a:r>
                <a:rPr lang="en-US" sz="2400" dirty="0">
                  <a:solidFill>
                    <a:prstClr val="white"/>
                  </a:solidFill>
                  <a:latin typeface="Arial" panose="020B0604020202020204" pitchFamily="34" charset="0"/>
                  <a:cs typeface="Arial" panose="020B0604020202020204" pitchFamily="34" charset="0"/>
                </a:rPr>
                <a:t>? </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12" name="Current Money Value">
            <a:extLst>
              <a:ext uri="{FF2B5EF4-FFF2-40B4-BE49-F238E27FC236}">
                <a16:creationId xmlns:a16="http://schemas.microsoft.com/office/drawing/2014/main" id="{F69BB7A5-CF27-44D2-A964-DF2E78088389}"/>
              </a:ext>
            </a:extLst>
          </p:cNvPr>
          <p:cNvGrpSpPr/>
          <p:nvPr/>
        </p:nvGrpSpPr>
        <p:grpSpPr>
          <a:xfrm>
            <a:off x="8618368" y="2322355"/>
            <a:ext cx="3573630" cy="347151"/>
            <a:chOff x="8618369" y="2322355"/>
            <a:chExt cx="3555791" cy="347151"/>
          </a:xfrm>
        </p:grpSpPr>
        <p:cxnSp>
          <p:nvCxnSpPr>
            <p:cNvPr id="49" name="Line">
              <a:extLst>
                <a:ext uri="{FF2B5EF4-FFF2-40B4-BE49-F238E27FC236}">
                  <a16:creationId xmlns:a16="http://schemas.microsoft.com/office/drawing/2014/main" id="{8E8A5C75-CFCA-4176-8EB0-4EB34F162D99}"/>
                </a:ext>
              </a:extLst>
            </p:cNvPr>
            <p:cNvCxnSpPr>
              <a:cxnSpLocks/>
              <a:stCxn id="48" idx="3"/>
            </p:cNvCxnSpPr>
            <p:nvPr/>
          </p:nvCxnSpPr>
          <p:spPr>
            <a:xfrm>
              <a:off x="10595809" y="2501848"/>
              <a:ext cx="157835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Background">
              <a:extLst>
                <a:ext uri="{FF2B5EF4-FFF2-40B4-BE49-F238E27FC236}">
                  <a16:creationId xmlns:a16="http://schemas.microsoft.com/office/drawing/2014/main" id="{12A54628-84A9-44CB-A81D-4C642051B35E}"/>
                </a:ext>
              </a:extLst>
            </p:cNvPr>
            <p:cNvSpPr/>
            <p:nvPr/>
          </p:nvSpPr>
          <p:spPr>
            <a:xfrm>
              <a:off x="8618369" y="2322355"/>
              <a:ext cx="1977440" cy="347151"/>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
              <a:extLst>
                <a:ext uri="{FF2B5EF4-FFF2-40B4-BE49-F238E27FC236}">
                  <a16:creationId xmlns:a16="http://schemas.microsoft.com/office/drawing/2014/main" id="{DBB8417C-BFDC-4C68-A750-8B0478B37A21}"/>
                </a:ext>
              </a:extLst>
            </p:cNvPr>
            <p:cNvSpPr txBox="1"/>
            <p:nvPr/>
          </p:nvSpPr>
          <p:spPr>
            <a:xfrm>
              <a:off x="8793584" y="2338239"/>
              <a:ext cx="1642634" cy="307777"/>
            </a:xfrm>
            <a:prstGeom prst="rect">
              <a:avLst/>
            </a:prstGeom>
            <a:noFill/>
          </p:spPr>
          <p:txBody>
            <a:bodyPr wrap="square" lIns="0" tIns="0" rIns="0" bIns="0" rtlCol="0" anchor="ctr" anchorCtr="0">
              <a:normAutofit fontScale="70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Arial" panose="020B0604020202020204" pitchFamily="34" charset="0"/>
                </a:rPr>
                <a:t>Diözesanbischöfin</a:t>
              </a:r>
              <a:endParaRPr kumimoji="0" lang="en-US" sz="2000" b="1"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Arial" panose="020B0604020202020204" pitchFamily="34" charset="0"/>
              </a:endParaRPr>
            </a:p>
          </p:txBody>
        </p:sp>
      </p:grpSp>
      <p:pic>
        <p:nvPicPr>
          <p:cNvPr id="34" name="correct answer">
            <a:hlinkClick r:id="" action="ppaction://media"/>
            <a:extLst>
              <a:ext uri="{FF2B5EF4-FFF2-40B4-BE49-F238E27FC236}">
                <a16:creationId xmlns:a16="http://schemas.microsoft.com/office/drawing/2014/main" id="{D543C744-B988-423B-A5E0-4DCC28B5B61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318498" y="192768"/>
            <a:ext cx="609600" cy="609600"/>
          </a:xfrm>
          <a:prstGeom prst="rect">
            <a:avLst/>
          </a:prstGeom>
        </p:spPr>
      </p:pic>
      <p:pic>
        <p:nvPicPr>
          <p:cNvPr id="32" name="Grafik 31">
            <a:extLst>
              <a:ext uri="{FF2B5EF4-FFF2-40B4-BE49-F238E27FC236}">
                <a16:creationId xmlns:a16="http://schemas.microsoft.com/office/drawing/2014/main" id="{3171D8D2-4424-46EF-AFBB-FE3B9288F24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86363" y="192276"/>
            <a:ext cx="2325017" cy="2325017"/>
          </a:xfrm>
          <a:prstGeom prst="rect">
            <a:avLst/>
          </a:prstGeom>
        </p:spPr>
      </p:pic>
    </p:spTree>
    <p:custDataLst>
      <p:tags r:id="rId1"/>
    </p:custDataLst>
    <p:extLst>
      <p:ext uri="{BB962C8B-B14F-4D97-AF65-F5344CB8AC3E}">
        <p14:creationId xmlns:p14="http://schemas.microsoft.com/office/powerpoint/2010/main" val="690388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06"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Background">
            <a:extLst>
              <a:ext uri="{FF2B5EF4-FFF2-40B4-BE49-F238E27FC236}">
                <a16:creationId xmlns:a16="http://schemas.microsoft.com/office/drawing/2014/main" id="{8F212C43-53C1-42D8-A539-45C02A0CAA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SL Logo" descr="Ein Bild, das Zeichnung enthält.&#10;&#10;Automatisch generierte Beschreibung">
            <a:extLst>
              <a:ext uri="{FF2B5EF4-FFF2-40B4-BE49-F238E27FC236}">
                <a16:creationId xmlns:a16="http://schemas.microsoft.com/office/drawing/2014/main" id="{B14EA97D-AD57-45CD-A7B3-501F4005B4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33690" y="6339900"/>
            <a:ext cx="1620186" cy="324037"/>
          </a:xfrm>
          <a:prstGeom prst="rect">
            <a:avLst/>
          </a:prstGeom>
        </p:spPr>
      </p:pic>
      <p:sp>
        <p:nvSpPr>
          <p:cNvPr id="24" name="Auswahl" hidden="1">
            <a:extLst>
              <a:ext uri="{FF2B5EF4-FFF2-40B4-BE49-F238E27FC236}">
                <a16:creationId xmlns:a16="http://schemas.microsoft.com/office/drawing/2014/main" id="{BBCF988A-F59E-4D9E-BA5C-1F444E190200}"/>
              </a:ext>
            </a:extLst>
          </p:cNvPr>
          <p:cNvSpPr/>
          <p:nvPr/>
        </p:nvSpPr>
        <p:spPr>
          <a:xfrm>
            <a:off x="4747549" y="5469331"/>
            <a:ext cx="2696901" cy="347150"/>
          </a:xfrm>
          <a:prstGeom prst="roundRect">
            <a:avLst/>
          </a:prstGeom>
          <a:noFill/>
          <a:ln>
            <a:solidFill>
              <a:schemeClr val="bg1"/>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Question fininished indicator">
            <a:extLst>
              <a:ext uri="{FF2B5EF4-FFF2-40B4-BE49-F238E27FC236}">
                <a16:creationId xmlns:a16="http://schemas.microsoft.com/office/drawing/2014/main" id="{17A0C1AC-FF27-4F2B-9AE7-E9366F15B944}"/>
              </a:ext>
            </a:extLst>
          </p:cNvPr>
          <p:cNvSpPr/>
          <p:nvPr/>
        </p:nvSpPr>
        <p:spPr>
          <a:xfrm>
            <a:off x="5453750" y="5572758"/>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commerical break">
            <a:hlinkClick r:id="" action="ppaction://media"/>
            <a:extLst>
              <a:ext uri="{FF2B5EF4-FFF2-40B4-BE49-F238E27FC236}">
                <a16:creationId xmlns:a16="http://schemas.microsoft.com/office/drawing/2014/main" id="{632A26F9-7C17-417A-924E-FD32BEBEA89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319290" y="175202"/>
            <a:ext cx="595110" cy="595110"/>
          </a:xfrm>
          <a:prstGeom prst="rect">
            <a:avLst/>
          </a:prstGeom>
        </p:spPr>
      </p:pic>
      <p:sp>
        <p:nvSpPr>
          <p:cNvPr id="17" name="Question fininished indicator">
            <a:extLst>
              <a:ext uri="{FF2B5EF4-FFF2-40B4-BE49-F238E27FC236}">
                <a16:creationId xmlns:a16="http://schemas.microsoft.com/office/drawing/2014/main" id="{CF6E2A99-F392-4606-89CB-3AAF0B9F2B43}"/>
              </a:ext>
            </a:extLst>
          </p:cNvPr>
          <p:cNvSpPr/>
          <p:nvPr/>
        </p:nvSpPr>
        <p:spPr>
          <a:xfrm>
            <a:off x="5453750" y="2205697"/>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Question fininished indicator">
            <a:extLst>
              <a:ext uri="{FF2B5EF4-FFF2-40B4-BE49-F238E27FC236}">
                <a16:creationId xmlns:a16="http://schemas.microsoft.com/office/drawing/2014/main" id="{E8E39AF8-C30E-4F26-B0F6-DBB40000058C}"/>
              </a:ext>
            </a:extLst>
          </p:cNvPr>
          <p:cNvSpPr/>
          <p:nvPr/>
        </p:nvSpPr>
        <p:spPr>
          <a:xfrm>
            <a:off x="5454107" y="5242622"/>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Question fininished indicator">
            <a:extLst>
              <a:ext uri="{FF2B5EF4-FFF2-40B4-BE49-F238E27FC236}">
                <a16:creationId xmlns:a16="http://schemas.microsoft.com/office/drawing/2014/main" id="{D0857642-6923-4178-83B3-935CFA94526C}"/>
              </a:ext>
            </a:extLst>
          </p:cNvPr>
          <p:cNvSpPr/>
          <p:nvPr/>
        </p:nvSpPr>
        <p:spPr>
          <a:xfrm>
            <a:off x="5453750" y="4909882"/>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Question fininished indicator">
            <a:extLst>
              <a:ext uri="{FF2B5EF4-FFF2-40B4-BE49-F238E27FC236}">
                <a16:creationId xmlns:a16="http://schemas.microsoft.com/office/drawing/2014/main" id="{1347C7EA-E9A9-4B46-B4B0-69F7A35D6BAA}"/>
              </a:ext>
            </a:extLst>
          </p:cNvPr>
          <p:cNvSpPr/>
          <p:nvPr/>
        </p:nvSpPr>
        <p:spPr>
          <a:xfrm>
            <a:off x="5453750" y="4574273"/>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Question fininished indicator">
            <a:extLst>
              <a:ext uri="{FF2B5EF4-FFF2-40B4-BE49-F238E27FC236}">
                <a16:creationId xmlns:a16="http://schemas.microsoft.com/office/drawing/2014/main" id="{BA39027C-65AA-4059-9D2C-280E7726FC66}"/>
              </a:ext>
            </a:extLst>
          </p:cNvPr>
          <p:cNvSpPr/>
          <p:nvPr/>
        </p:nvSpPr>
        <p:spPr>
          <a:xfrm>
            <a:off x="5456389" y="4234947"/>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Question fininished indicator">
            <a:extLst>
              <a:ext uri="{FF2B5EF4-FFF2-40B4-BE49-F238E27FC236}">
                <a16:creationId xmlns:a16="http://schemas.microsoft.com/office/drawing/2014/main" id="{D1989870-6B39-42B9-83DE-26C4760EC068}"/>
              </a:ext>
            </a:extLst>
          </p:cNvPr>
          <p:cNvSpPr/>
          <p:nvPr/>
        </p:nvSpPr>
        <p:spPr>
          <a:xfrm>
            <a:off x="5453750" y="3900773"/>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Question fininished indicator">
            <a:extLst>
              <a:ext uri="{FF2B5EF4-FFF2-40B4-BE49-F238E27FC236}">
                <a16:creationId xmlns:a16="http://schemas.microsoft.com/office/drawing/2014/main" id="{D3471FE1-EBCE-4800-9BA8-2460CE4470A2}"/>
              </a:ext>
            </a:extLst>
          </p:cNvPr>
          <p:cNvSpPr/>
          <p:nvPr/>
        </p:nvSpPr>
        <p:spPr>
          <a:xfrm>
            <a:off x="5454107" y="3560012"/>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Question fininished indicator">
            <a:extLst>
              <a:ext uri="{FF2B5EF4-FFF2-40B4-BE49-F238E27FC236}">
                <a16:creationId xmlns:a16="http://schemas.microsoft.com/office/drawing/2014/main" id="{563CA46D-7401-42E9-A1C6-976BA39EF176}"/>
              </a:ext>
            </a:extLst>
          </p:cNvPr>
          <p:cNvSpPr/>
          <p:nvPr/>
        </p:nvSpPr>
        <p:spPr>
          <a:xfrm>
            <a:off x="5450889" y="3221610"/>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Question fininished indicator">
            <a:extLst>
              <a:ext uri="{FF2B5EF4-FFF2-40B4-BE49-F238E27FC236}">
                <a16:creationId xmlns:a16="http://schemas.microsoft.com/office/drawing/2014/main" id="{C90D774E-3FC1-40BF-AC50-6252AB7FE4B8}"/>
              </a:ext>
            </a:extLst>
          </p:cNvPr>
          <p:cNvSpPr/>
          <p:nvPr/>
        </p:nvSpPr>
        <p:spPr>
          <a:xfrm>
            <a:off x="5450889" y="2884860"/>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Question fininished indicator">
            <a:extLst>
              <a:ext uri="{FF2B5EF4-FFF2-40B4-BE49-F238E27FC236}">
                <a16:creationId xmlns:a16="http://schemas.microsoft.com/office/drawing/2014/main" id="{7EE24C3E-4613-41BE-9F19-38EE9941A05B}"/>
              </a:ext>
            </a:extLst>
          </p:cNvPr>
          <p:cNvSpPr/>
          <p:nvPr/>
        </p:nvSpPr>
        <p:spPr>
          <a:xfrm>
            <a:off x="5450889" y="2558734"/>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7" name="Anzeige">
            <a:extLst>
              <a:ext uri="{FF2B5EF4-FFF2-40B4-BE49-F238E27FC236}">
                <a16:creationId xmlns:a16="http://schemas.microsoft.com/office/drawing/2014/main" id="{7068CCA1-A1C3-49FF-8B28-32AD099C94B4}"/>
              </a:ext>
            </a:extLst>
          </p:cNvPr>
          <p:cNvGrpSpPr/>
          <p:nvPr/>
        </p:nvGrpSpPr>
        <p:grpSpPr>
          <a:xfrm>
            <a:off x="4574771" y="585788"/>
            <a:ext cx="4162035" cy="5576408"/>
            <a:chOff x="8179724" y="826138"/>
            <a:chExt cx="3042459" cy="5674517"/>
          </a:xfrm>
        </p:grpSpPr>
        <p:sp>
          <p:nvSpPr>
            <p:cNvPr id="28" name="Rechteck 27">
              <a:extLst>
                <a:ext uri="{FF2B5EF4-FFF2-40B4-BE49-F238E27FC236}">
                  <a16:creationId xmlns:a16="http://schemas.microsoft.com/office/drawing/2014/main" id="{54141E74-7747-4C86-A070-DB582488016F}"/>
                </a:ext>
              </a:extLst>
            </p:cNvPr>
            <p:cNvSpPr/>
            <p:nvPr/>
          </p:nvSpPr>
          <p:spPr>
            <a:xfrm>
              <a:off x="8179724" y="826138"/>
              <a:ext cx="3042459" cy="5674517"/>
            </a:xfrm>
            <a:prstGeom prst="rect">
              <a:avLst/>
            </a:prstGeom>
            <a:solidFill>
              <a:srgbClr val="080E1A"/>
            </a:solidFill>
            <a:ln>
              <a:no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nvGrpSpPr>
            <p:cNvPr id="29" name="Gruppieren 28">
              <a:extLst>
                <a:ext uri="{FF2B5EF4-FFF2-40B4-BE49-F238E27FC236}">
                  <a16:creationId xmlns:a16="http://schemas.microsoft.com/office/drawing/2014/main" id="{8849774F-97D7-49D6-8058-729AA548F78F}"/>
                </a:ext>
              </a:extLst>
            </p:cNvPr>
            <p:cNvGrpSpPr/>
            <p:nvPr/>
          </p:nvGrpSpPr>
          <p:grpSpPr>
            <a:xfrm>
              <a:off x="8308204" y="1034262"/>
              <a:ext cx="2897412" cy="5261617"/>
              <a:chOff x="8107205" y="952551"/>
              <a:chExt cx="3641025" cy="5482401"/>
            </a:xfrm>
          </p:grpSpPr>
          <p:sp>
            <p:nvSpPr>
              <p:cNvPr id="30" name="Money">
                <a:extLst>
                  <a:ext uri="{FF2B5EF4-FFF2-40B4-BE49-F238E27FC236}">
                    <a16:creationId xmlns:a16="http://schemas.microsoft.com/office/drawing/2014/main" id="{0B3A3EB0-CF7C-4AE6-9429-A7002D3218FE}"/>
                  </a:ext>
                </a:extLst>
              </p:cNvPr>
              <p:cNvSpPr txBox="1"/>
              <p:nvPr/>
            </p:nvSpPr>
            <p:spPr>
              <a:xfrm>
                <a:off x="9185998" y="952551"/>
                <a:ext cx="2562232" cy="5433450"/>
              </a:xfrm>
              <a:prstGeom prst="rect">
                <a:avLst/>
              </a:prstGeom>
              <a:noFill/>
            </p:spPr>
            <p:txBody>
              <a:bodyPr wrap="square" bIns="0" rtlCol="0">
                <a:spAutoFit/>
              </a:bodyPr>
              <a:lstStyle/>
              <a:p>
                <a:r>
                  <a:rPr lang="de-AT" sz="2200" b="1" dirty="0">
                    <a:solidFill>
                      <a:schemeClr val="bg1"/>
                    </a:solidFill>
                    <a:latin typeface="Avenir Next LT Pro" panose="020B0504020202020204" pitchFamily="34" charset="0"/>
                    <a:cs typeface="Arial" panose="020B0604020202020204" pitchFamily="34" charset="0"/>
                  </a:rPr>
                  <a:t>Pontifex Maxima</a:t>
                </a:r>
                <a:endParaRPr lang="de-AT" sz="2200" b="1" dirty="0">
                  <a:solidFill>
                    <a:srgbClr val="F88008"/>
                  </a:solidFill>
                  <a:latin typeface="Avenir Next LT Pro" panose="020B0504020202020204" pitchFamily="34" charset="0"/>
                  <a:cs typeface="Arial" panose="020B0604020202020204" pitchFamily="34" charset="0"/>
                </a:endParaRPr>
              </a:p>
              <a:p>
                <a:r>
                  <a:rPr lang="de-AT" sz="2200" b="1" dirty="0" err="1">
                    <a:solidFill>
                      <a:srgbClr val="F88008"/>
                    </a:solidFill>
                    <a:latin typeface="Avenir Next LT Pro" panose="020B0504020202020204" pitchFamily="34" charset="0"/>
                    <a:cs typeface="Arial" panose="020B0604020202020204" pitchFamily="34" charset="0"/>
                  </a:rPr>
                  <a:t>Kardinälin</a:t>
                </a:r>
                <a:endParaRPr lang="de-AT" sz="2200" b="1" dirty="0">
                  <a:solidFill>
                    <a:srgbClr val="F88008"/>
                  </a:solidFill>
                  <a:latin typeface="Avenir Next LT Pro" panose="020B0504020202020204" pitchFamily="34" charset="0"/>
                  <a:cs typeface="Arial" panose="020B0604020202020204" pitchFamily="34" charset="0"/>
                </a:endParaRPr>
              </a:p>
              <a:p>
                <a:r>
                  <a:rPr lang="de-AT" sz="2200" b="1" dirty="0" err="1">
                    <a:solidFill>
                      <a:srgbClr val="F88008"/>
                    </a:solidFill>
                    <a:latin typeface="Avenir Next LT Pro" panose="020B0504020202020204" pitchFamily="34" charset="0"/>
                    <a:cs typeface="Arial" panose="020B0604020202020204" pitchFamily="34" charset="0"/>
                  </a:rPr>
                  <a:t>Großerzbischöfin</a:t>
                </a:r>
                <a:endParaRPr lang="de-AT" sz="2200" b="1" dirty="0">
                  <a:solidFill>
                    <a:srgbClr val="F88008"/>
                  </a:solidFill>
                  <a:latin typeface="Avenir Next LT Pro" panose="020B0504020202020204" pitchFamily="34" charset="0"/>
                  <a:cs typeface="Arial" panose="020B0604020202020204" pitchFamily="34" charset="0"/>
                </a:endParaRPr>
              </a:p>
              <a:p>
                <a:r>
                  <a:rPr lang="de-AT" sz="2200" b="1" dirty="0">
                    <a:solidFill>
                      <a:srgbClr val="F88008"/>
                    </a:solidFill>
                    <a:latin typeface="Avenir Next LT Pro" panose="020B0504020202020204" pitchFamily="34" charset="0"/>
                    <a:cs typeface="Arial" panose="020B0604020202020204" pitchFamily="34" charset="0"/>
                  </a:rPr>
                  <a:t>Erzbischöfin</a:t>
                </a:r>
              </a:p>
              <a:p>
                <a:r>
                  <a:rPr lang="de-AT" sz="2200" b="1" dirty="0">
                    <a:solidFill>
                      <a:srgbClr val="F88008"/>
                    </a:solidFill>
                    <a:latin typeface="Avenir Next LT Pro" panose="020B0504020202020204" pitchFamily="34" charset="0"/>
                    <a:cs typeface="Arial" panose="020B0604020202020204" pitchFamily="34" charset="0"/>
                  </a:rPr>
                  <a:t>Diözesanbischöfin</a:t>
                </a:r>
              </a:p>
              <a:p>
                <a:r>
                  <a:rPr lang="de-AT" sz="2200" b="1" dirty="0">
                    <a:solidFill>
                      <a:schemeClr val="bg1"/>
                    </a:solidFill>
                    <a:latin typeface="Avenir Next LT Pro" panose="020B0504020202020204" pitchFamily="34" charset="0"/>
                    <a:cs typeface="Arial" panose="020B0604020202020204" pitchFamily="34" charset="0"/>
                  </a:rPr>
                  <a:t>Weihbischöfin</a:t>
                </a:r>
                <a:endParaRPr lang="de-AT" sz="2200" b="1" dirty="0">
                  <a:solidFill>
                    <a:srgbClr val="F88008"/>
                  </a:solidFill>
                  <a:latin typeface="Avenir Next LT Pro" panose="020B0504020202020204" pitchFamily="34" charset="0"/>
                  <a:cs typeface="Arial" panose="020B0604020202020204" pitchFamily="34" charset="0"/>
                </a:endParaRPr>
              </a:p>
              <a:p>
                <a:r>
                  <a:rPr lang="de-AT" sz="2200" b="1" dirty="0">
                    <a:solidFill>
                      <a:srgbClr val="F88008"/>
                    </a:solidFill>
                    <a:latin typeface="Avenir Next LT Pro" panose="020B0504020202020204" pitchFamily="34" charset="0"/>
                    <a:cs typeface="Arial" panose="020B0604020202020204" pitchFamily="34" charset="0"/>
                  </a:rPr>
                  <a:t>Vikarin</a:t>
                </a:r>
                <a:endParaRPr lang="de-AT" sz="2200" b="1" dirty="0">
                  <a:solidFill>
                    <a:schemeClr val="bg1"/>
                  </a:solidFill>
                  <a:latin typeface="Avenir Next LT Pro" panose="020B0504020202020204" pitchFamily="34" charset="0"/>
                  <a:cs typeface="Arial" panose="020B0604020202020204" pitchFamily="34" charset="0"/>
                </a:endParaRPr>
              </a:p>
              <a:p>
                <a:r>
                  <a:rPr lang="de-AT" sz="2200" b="1" dirty="0">
                    <a:solidFill>
                      <a:srgbClr val="F88008"/>
                    </a:solidFill>
                    <a:latin typeface="Avenir Next LT Pro" panose="020B0504020202020204" pitchFamily="34" charset="0"/>
                    <a:cs typeface="Arial" panose="020B0604020202020204" pitchFamily="34" charset="0"/>
                  </a:rPr>
                  <a:t>Prälatin</a:t>
                </a:r>
              </a:p>
              <a:p>
                <a:r>
                  <a:rPr lang="de-AT" sz="2200" b="1" dirty="0">
                    <a:solidFill>
                      <a:srgbClr val="F88008"/>
                    </a:solidFill>
                    <a:latin typeface="Avenir Next LT Pro" panose="020B0504020202020204" pitchFamily="34" charset="0"/>
                    <a:cs typeface="Arial" panose="020B0604020202020204" pitchFamily="34" charset="0"/>
                  </a:rPr>
                  <a:t>Dechantin</a:t>
                </a:r>
              </a:p>
              <a:p>
                <a:r>
                  <a:rPr lang="de-AT" sz="2200" b="1" dirty="0">
                    <a:solidFill>
                      <a:srgbClr val="F88008"/>
                    </a:solidFill>
                    <a:latin typeface="Avenir Next LT Pro" panose="020B0504020202020204" pitchFamily="34" charset="0"/>
                    <a:cs typeface="Arial" panose="020B0604020202020204" pitchFamily="34" charset="0"/>
                  </a:rPr>
                  <a:t>Pfarrerin</a:t>
                </a:r>
                <a:endParaRPr lang="de-AT" sz="2200" b="1" dirty="0">
                  <a:solidFill>
                    <a:schemeClr val="bg1"/>
                  </a:solidFill>
                  <a:latin typeface="Avenir Next LT Pro" panose="020B0504020202020204" pitchFamily="34" charset="0"/>
                  <a:cs typeface="Arial" panose="020B0604020202020204" pitchFamily="34" charset="0"/>
                </a:endParaRPr>
              </a:p>
              <a:p>
                <a:r>
                  <a:rPr lang="de-AT" sz="2200" b="1" dirty="0">
                    <a:solidFill>
                      <a:schemeClr val="bg1"/>
                    </a:solidFill>
                    <a:latin typeface="Avenir Next LT Pro" panose="020B0504020202020204" pitchFamily="34" charset="0"/>
                    <a:cs typeface="Arial" panose="020B0604020202020204" pitchFamily="34" charset="0"/>
                  </a:rPr>
                  <a:t>Priesterin</a:t>
                </a:r>
                <a:endParaRPr lang="de-AT" sz="2200" b="1" dirty="0">
                  <a:solidFill>
                    <a:srgbClr val="F88008"/>
                  </a:solidFill>
                  <a:latin typeface="Avenir Next LT Pro" panose="020B0504020202020204" pitchFamily="34" charset="0"/>
                  <a:cs typeface="Arial" panose="020B0604020202020204" pitchFamily="34" charset="0"/>
                </a:endParaRPr>
              </a:p>
              <a:p>
                <a:r>
                  <a:rPr lang="de-AT" sz="2200" b="1" dirty="0" err="1">
                    <a:solidFill>
                      <a:srgbClr val="F88008"/>
                    </a:solidFill>
                    <a:latin typeface="Avenir Next LT Pro" panose="020B0504020202020204" pitchFamily="34" charset="0"/>
                    <a:cs typeface="Arial" panose="020B0604020202020204" pitchFamily="34" charset="0"/>
                  </a:rPr>
                  <a:t>Kaplänin</a:t>
                </a:r>
                <a:endParaRPr lang="de-AT" sz="2200" b="1" dirty="0">
                  <a:solidFill>
                    <a:srgbClr val="F88008"/>
                  </a:solidFill>
                  <a:latin typeface="Avenir Next LT Pro" panose="020B0504020202020204" pitchFamily="34" charset="0"/>
                  <a:cs typeface="Arial" panose="020B0604020202020204" pitchFamily="34" charset="0"/>
                </a:endParaRPr>
              </a:p>
              <a:p>
                <a:r>
                  <a:rPr lang="de-AT" sz="2200" b="1" dirty="0">
                    <a:solidFill>
                      <a:srgbClr val="F88008"/>
                    </a:solidFill>
                    <a:latin typeface="Avenir Next LT Pro" panose="020B0504020202020204" pitchFamily="34" charset="0"/>
                    <a:cs typeface="Arial" panose="020B0604020202020204" pitchFamily="34" charset="0"/>
                  </a:rPr>
                  <a:t>Diakonin</a:t>
                </a:r>
              </a:p>
              <a:p>
                <a:r>
                  <a:rPr lang="de-AT" sz="2200" b="1" dirty="0">
                    <a:solidFill>
                      <a:srgbClr val="F88008"/>
                    </a:solidFill>
                    <a:latin typeface="Avenir Next LT Pro" panose="020B0504020202020204" pitchFamily="34" charset="0"/>
                    <a:cs typeface="Arial" panose="020B0604020202020204" pitchFamily="34" charset="0"/>
                  </a:rPr>
                  <a:t>Ministrantin</a:t>
                </a:r>
              </a:p>
              <a:p>
                <a:r>
                  <a:rPr lang="de-AT" sz="2200" b="1" dirty="0">
                    <a:solidFill>
                      <a:srgbClr val="F88008"/>
                    </a:solidFill>
                    <a:latin typeface="Avenir Next LT Pro" panose="020B0504020202020204" pitchFamily="34" charset="0"/>
                    <a:cs typeface="Arial" panose="020B0604020202020204" pitchFamily="34" charset="0"/>
                  </a:rPr>
                  <a:t>Lektorin</a:t>
                </a:r>
              </a:p>
            </p:txBody>
          </p:sp>
          <p:sp>
            <p:nvSpPr>
              <p:cNvPr id="31" name="Number">
                <a:extLst>
                  <a:ext uri="{FF2B5EF4-FFF2-40B4-BE49-F238E27FC236}">
                    <a16:creationId xmlns:a16="http://schemas.microsoft.com/office/drawing/2014/main" id="{ACC36125-C5A4-4B44-B239-EE7C58243E11}"/>
                  </a:ext>
                </a:extLst>
              </p:cNvPr>
              <p:cNvSpPr txBox="1"/>
              <p:nvPr/>
            </p:nvSpPr>
            <p:spPr>
              <a:xfrm>
                <a:off x="8107205" y="952551"/>
                <a:ext cx="998067" cy="5482401"/>
              </a:xfrm>
              <a:prstGeom prst="rect">
                <a:avLst/>
              </a:prstGeom>
              <a:noFill/>
            </p:spPr>
            <p:txBody>
              <a:bodyPr wrap="square" rtlCol="0">
                <a:spAutoFit/>
              </a:bodyPr>
              <a:lstStyle/>
              <a:p>
                <a:pPr algn="r"/>
                <a:r>
                  <a:rPr lang="de-AT" sz="2200" b="1">
                    <a:solidFill>
                      <a:schemeClr val="bg1"/>
                    </a:solidFill>
                    <a:latin typeface="Avenir Next LT Pro" panose="020B0504020202020204" pitchFamily="34" charset="0"/>
                    <a:cs typeface="Arial" panose="020B0604020202020204" pitchFamily="34" charset="0"/>
                  </a:rPr>
                  <a:t>15</a:t>
                </a:r>
              </a:p>
              <a:p>
                <a:pPr algn="r"/>
                <a:r>
                  <a:rPr lang="de-AT" sz="2200" b="1">
                    <a:solidFill>
                      <a:srgbClr val="F88008"/>
                    </a:solidFill>
                    <a:latin typeface="Avenir Next LT Pro" panose="020B0504020202020204" pitchFamily="34" charset="0"/>
                    <a:cs typeface="Arial" panose="020B0604020202020204" pitchFamily="34" charset="0"/>
                  </a:rPr>
                  <a:t>14</a:t>
                </a:r>
                <a:endParaRPr lang="de-AT" sz="2200" b="1" dirty="0">
                  <a:solidFill>
                    <a:srgbClr val="F88008"/>
                  </a:solidFill>
                  <a:latin typeface="Avenir Next LT Pro" panose="020B0504020202020204" pitchFamily="34" charset="0"/>
                  <a:cs typeface="Arial" panose="020B0604020202020204" pitchFamily="34" charset="0"/>
                </a:endParaRPr>
              </a:p>
              <a:p>
                <a:pPr algn="r"/>
                <a:r>
                  <a:rPr lang="de-AT" sz="2200" b="1" dirty="0">
                    <a:solidFill>
                      <a:srgbClr val="F88008"/>
                    </a:solidFill>
                    <a:latin typeface="Avenir Next LT Pro" panose="020B0504020202020204" pitchFamily="34" charset="0"/>
                    <a:cs typeface="Arial" panose="020B0604020202020204" pitchFamily="34" charset="0"/>
                  </a:rPr>
                  <a:t>13</a:t>
                </a:r>
              </a:p>
              <a:p>
                <a:pPr algn="r"/>
                <a:r>
                  <a:rPr lang="de-AT" sz="2200" b="1" dirty="0">
                    <a:solidFill>
                      <a:srgbClr val="F88008"/>
                    </a:solidFill>
                    <a:latin typeface="Avenir Next LT Pro" panose="020B0504020202020204" pitchFamily="34" charset="0"/>
                    <a:cs typeface="Arial" panose="020B0604020202020204" pitchFamily="34" charset="0"/>
                  </a:rPr>
                  <a:t>12</a:t>
                </a:r>
              </a:p>
              <a:p>
                <a:pPr algn="r"/>
                <a:r>
                  <a:rPr lang="de-AT" sz="2200" b="1" dirty="0">
                    <a:solidFill>
                      <a:srgbClr val="F88008"/>
                    </a:solidFill>
                    <a:latin typeface="Avenir Next LT Pro" panose="020B0504020202020204" pitchFamily="34" charset="0"/>
                    <a:cs typeface="Arial" panose="020B0604020202020204" pitchFamily="34" charset="0"/>
                  </a:rPr>
                  <a:t>11</a:t>
                </a:r>
              </a:p>
              <a:p>
                <a:pPr algn="r"/>
                <a:r>
                  <a:rPr lang="de-AT" sz="2200" b="1" dirty="0">
                    <a:solidFill>
                      <a:schemeClr val="bg1"/>
                    </a:solidFill>
                    <a:latin typeface="Avenir Next LT Pro" panose="020B0504020202020204" pitchFamily="34" charset="0"/>
                    <a:cs typeface="Arial" panose="020B0604020202020204" pitchFamily="34" charset="0"/>
                  </a:rPr>
                  <a:t>10</a:t>
                </a:r>
              </a:p>
              <a:p>
                <a:pPr algn="r"/>
                <a:r>
                  <a:rPr lang="de-AT" sz="2200" b="1" dirty="0">
                    <a:solidFill>
                      <a:srgbClr val="F88008"/>
                    </a:solidFill>
                    <a:latin typeface="Avenir Next LT Pro" panose="020B0504020202020204" pitchFamily="34" charset="0"/>
                    <a:cs typeface="Arial" panose="020B0604020202020204" pitchFamily="34" charset="0"/>
                  </a:rPr>
                  <a:t>9</a:t>
                </a:r>
              </a:p>
              <a:p>
                <a:pPr algn="r"/>
                <a:r>
                  <a:rPr lang="de-AT" sz="2200" b="1" dirty="0">
                    <a:solidFill>
                      <a:srgbClr val="F88008"/>
                    </a:solidFill>
                    <a:latin typeface="Avenir Next LT Pro" panose="020B0504020202020204" pitchFamily="34" charset="0"/>
                    <a:cs typeface="Arial" panose="020B0604020202020204" pitchFamily="34" charset="0"/>
                  </a:rPr>
                  <a:t>8</a:t>
                </a:r>
              </a:p>
              <a:p>
                <a:pPr algn="r"/>
                <a:r>
                  <a:rPr lang="de-AT" sz="2200" b="1" dirty="0">
                    <a:solidFill>
                      <a:srgbClr val="F88008"/>
                    </a:solidFill>
                    <a:latin typeface="Avenir Next LT Pro" panose="020B0504020202020204" pitchFamily="34" charset="0"/>
                    <a:cs typeface="Arial" panose="020B0604020202020204" pitchFamily="34" charset="0"/>
                  </a:rPr>
                  <a:t>7</a:t>
                </a:r>
              </a:p>
              <a:p>
                <a:pPr algn="r"/>
                <a:r>
                  <a:rPr lang="de-AT" sz="2200" b="1" dirty="0">
                    <a:solidFill>
                      <a:srgbClr val="F88008"/>
                    </a:solidFill>
                    <a:latin typeface="Avenir Next LT Pro" panose="020B0504020202020204" pitchFamily="34" charset="0"/>
                    <a:cs typeface="Arial" panose="020B0604020202020204" pitchFamily="34" charset="0"/>
                  </a:rPr>
                  <a:t>6</a:t>
                </a:r>
              </a:p>
              <a:p>
                <a:pPr algn="r"/>
                <a:r>
                  <a:rPr lang="de-AT" sz="2200" b="1" dirty="0">
                    <a:solidFill>
                      <a:schemeClr val="bg1"/>
                    </a:solidFill>
                    <a:latin typeface="Avenir Next LT Pro" panose="020B0504020202020204" pitchFamily="34" charset="0"/>
                    <a:cs typeface="Arial" panose="020B0604020202020204" pitchFamily="34" charset="0"/>
                  </a:rPr>
                  <a:t>5</a:t>
                </a:r>
              </a:p>
              <a:p>
                <a:pPr algn="r"/>
                <a:r>
                  <a:rPr lang="de-AT" sz="2200" b="1" dirty="0">
                    <a:solidFill>
                      <a:srgbClr val="F88008"/>
                    </a:solidFill>
                    <a:latin typeface="Avenir Next LT Pro" panose="020B0504020202020204" pitchFamily="34" charset="0"/>
                    <a:cs typeface="Arial" panose="020B0604020202020204" pitchFamily="34" charset="0"/>
                  </a:rPr>
                  <a:t>4</a:t>
                </a:r>
              </a:p>
              <a:p>
                <a:pPr algn="r"/>
                <a:r>
                  <a:rPr lang="de-AT" sz="2200" b="1" dirty="0">
                    <a:solidFill>
                      <a:srgbClr val="F88008"/>
                    </a:solidFill>
                    <a:latin typeface="Avenir Next LT Pro" panose="020B0504020202020204" pitchFamily="34" charset="0"/>
                    <a:cs typeface="Arial" panose="020B0604020202020204" pitchFamily="34" charset="0"/>
                  </a:rPr>
                  <a:t>3</a:t>
                </a:r>
              </a:p>
              <a:p>
                <a:pPr algn="r"/>
                <a:r>
                  <a:rPr lang="de-AT" sz="2200" b="1" dirty="0">
                    <a:solidFill>
                      <a:srgbClr val="F88008"/>
                    </a:solidFill>
                    <a:latin typeface="Avenir Next LT Pro" panose="020B0504020202020204" pitchFamily="34" charset="0"/>
                    <a:cs typeface="Arial" panose="020B0604020202020204" pitchFamily="34" charset="0"/>
                  </a:rPr>
                  <a:t>2</a:t>
                </a:r>
              </a:p>
              <a:p>
                <a:pPr algn="r"/>
                <a:r>
                  <a:rPr lang="de-AT" sz="2200" b="1" dirty="0">
                    <a:solidFill>
                      <a:srgbClr val="F88008"/>
                    </a:solidFill>
                    <a:latin typeface="Avenir Next LT Pro" panose="020B0504020202020204" pitchFamily="34" charset="0"/>
                    <a:cs typeface="Arial" panose="020B0604020202020204" pitchFamily="34" charset="0"/>
                  </a:rPr>
                  <a:t>1</a:t>
                </a:r>
              </a:p>
            </p:txBody>
          </p:sp>
        </p:grpSp>
      </p:grpSp>
      <p:sp>
        <p:nvSpPr>
          <p:cNvPr id="25" name="Answer background">
            <a:extLst>
              <a:ext uri="{FF2B5EF4-FFF2-40B4-BE49-F238E27FC236}">
                <a16:creationId xmlns:a16="http://schemas.microsoft.com/office/drawing/2014/main" id="{6FC013AC-61A8-4F05-B5AE-E7ED81DE4F5D}"/>
              </a:ext>
            </a:extLst>
          </p:cNvPr>
          <p:cNvSpPr/>
          <p:nvPr/>
        </p:nvSpPr>
        <p:spPr>
          <a:xfrm>
            <a:off x="5096088" y="2201112"/>
            <a:ext cx="3540706" cy="32469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a:solidFill>
              <a:schemeClr val="bg1"/>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8342024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afterEffect">
                                  <p:stCondLst>
                                    <p:cond delay="1000"/>
                                  </p:stCondLst>
                                  <p:childTnLst>
                                    <p:animMotion origin="layout" path="M 3.75E-6 -2.96296E-6 L 3.75E-6 -0.04491 " pathEditMode="relative" rAng="0" ptsTypes="AA">
                                      <p:cBhvr>
                                        <p:cTn id="6" dur="750" fill="hold"/>
                                        <p:tgtEl>
                                          <p:spTgt spid="24"/>
                                        </p:tgtEl>
                                        <p:attrNameLst>
                                          <p:attrName>ppt_x</p:attrName>
                                          <p:attrName>ppt_y</p:attrName>
                                        </p:attrNameLst>
                                      </p:cBhvr>
                                      <p:rCtr x="0" y="-2361"/>
                                    </p:animMotion>
                                  </p:childTnLst>
                                </p:cTn>
                              </p:par>
                            </p:childTnLst>
                          </p:cTn>
                        </p:par>
                        <p:par>
                          <p:cTn id="7" fill="hold">
                            <p:stCondLst>
                              <p:cond delay="1750"/>
                            </p:stCondLst>
                            <p:childTnLst>
                              <p:par>
                                <p:cTn id="8" presetID="42" presetClass="path" presetSubtype="0" accel="50000" decel="50000" fill="hold" grpId="1" nodeType="afterEffect">
                                  <p:stCondLst>
                                    <p:cond delay="1000"/>
                                  </p:stCondLst>
                                  <p:childTnLst>
                                    <p:animMotion origin="layout" path="M 3.75E-6 -0.0449 L 3.75E-6 -0.09074 " pathEditMode="relative" rAng="0" ptsTypes="AA">
                                      <p:cBhvr>
                                        <p:cTn id="9" dur="750" fill="hold"/>
                                        <p:tgtEl>
                                          <p:spTgt spid="24"/>
                                        </p:tgtEl>
                                        <p:attrNameLst>
                                          <p:attrName>ppt_x</p:attrName>
                                          <p:attrName>ppt_y</p:attrName>
                                        </p:attrNameLst>
                                      </p:cBhvr>
                                      <p:rCtr x="0" y="-2292"/>
                                    </p:animMotion>
                                  </p:childTnLst>
                                </p:cTn>
                              </p:par>
                              <p:par>
                                <p:cTn id="10" presetID="1" presetClass="mediacall" presetSubtype="0" fill="hold" nodeType="withEffect">
                                  <p:stCondLst>
                                    <p:cond delay="0"/>
                                  </p:stCondLst>
                                  <p:childTnLst>
                                    <p:cmd type="call" cmd="playFrom(0.0)">
                                      <p:cBhvr>
                                        <p:cTn id="11" dur="10684" fill="hold"/>
                                        <p:tgtEl>
                                          <p:spTgt spid="2"/>
                                        </p:tgtEl>
                                      </p:cBhvr>
                                    </p:cmd>
                                  </p:childTnLst>
                                </p:cTn>
                              </p:par>
                              <p:par>
                                <p:cTn id="12" presetID="64" presetClass="path" presetSubtype="0" accel="50000" decel="50000" fill="hold" grpId="0" nodeType="withEffect">
                                  <p:stCondLst>
                                    <p:cond delay="3000"/>
                                  </p:stCondLst>
                                  <p:childTnLst>
                                    <p:animMotion origin="layout" path="M 0 -1.85185E-6 L -0.00026 -0.04745 " pathEditMode="relative" rAng="0" ptsTypes="AA">
                                      <p:cBhvr>
                                        <p:cTn id="13" dur="1000" fill="hold"/>
                                        <p:tgtEl>
                                          <p:spTgt spid="25"/>
                                        </p:tgtEl>
                                        <p:attrNameLst>
                                          <p:attrName>ppt_x</p:attrName>
                                          <p:attrName>ppt_y</p:attrName>
                                        </p:attrNameLst>
                                      </p:cBhvr>
                                      <p:rCtr x="-13" y="-2384"/>
                                    </p:animMotion>
                                  </p:childTnLst>
                                </p:cTn>
                              </p:par>
                              <p:par>
                                <p:cTn id="14" presetID="8" presetClass="entr" presetSubtype="32" fill="hold" grpId="0" nodeType="withEffect">
                                  <p:stCondLst>
                                    <p:cond delay="1000"/>
                                  </p:stCondLst>
                                  <p:childTnLst>
                                    <p:set>
                                      <p:cBhvr>
                                        <p:cTn id="15" dur="1" fill="hold">
                                          <p:stCondLst>
                                            <p:cond delay="0"/>
                                          </p:stCondLst>
                                        </p:cTn>
                                        <p:tgtEl>
                                          <p:spTgt spid="17"/>
                                        </p:tgtEl>
                                        <p:attrNameLst>
                                          <p:attrName>style.visibility</p:attrName>
                                        </p:attrNameLst>
                                      </p:cBhvr>
                                      <p:to>
                                        <p:strVal val="visible"/>
                                      </p:to>
                                    </p:set>
                                    <p:animEffect transition="in" filter="diamond(out)">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2"/>
                </p:tgtEl>
              </p:cMediaNode>
            </p:audio>
          </p:childTnLst>
        </p:cTn>
      </p:par>
    </p:tnLst>
    <p:bldLst>
      <p:bldP spid="24" grpId="0" animBg="1"/>
      <p:bldP spid="24" grpId="1" animBg="1"/>
      <p:bldP spid="17" grpId="0" animBg="1"/>
      <p:bldP spid="2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4" name="Background image">
            <a:extLst>
              <a:ext uri="{FF2B5EF4-FFF2-40B4-BE49-F238E27FC236}">
                <a16:creationId xmlns:a16="http://schemas.microsoft.com/office/drawing/2014/main" id="{4990300C-A9F1-4951-8985-EB8CD3503E2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5" name="#sl-staticobject()" descr="Ein Bild, das Zeichnung enthält.&#10;&#10;Automatisch generierte Beschreibung">
            <a:extLst>
              <a:ext uri="{FF2B5EF4-FFF2-40B4-BE49-F238E27FC236}">
                <a16:creationId xmlns:a16="http://schemas.microsoft.com/office/drawing/2014/main" id="{6C74AFA9-ADA2-47D7-8C4A-7EBD62C4B81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33690" y="6339900"/>
            <a:ext cx="1620186" cy="324037"/>
          </a:xfrm>
          <a:prstGeom prst="rect">
            <a:avLst/>
          </a:prstGeom>
        </p:spPr>
      </p:pic>
      <p:cxnSp>
        <p:nvCxnSpPr>
          <p:cNvPr id="54" name="Answer Line 2">
            <a:extLst>
              <a:ext uri="{FF2B5EF4-FFF2-40B4-BE49-F238E27FC236}">
                <a16:creationId xmlns:a16="http://schemas.microsoft.com/office/drawing/2014/main" id="{4B5767AD-D5A3-42E8-94D6-CC3C8423DF69}"/>
              </a:ext>
            </a:extLst>
          </p:cNvPr>
          <p:cNvCxnSpPr>
            <a:cxnSpLocks/>
          </p:cNvCxnSpPr>
          <p:nvPr/>
        </p:nvCxnSpPr>
        <p:spPr>
          <a:xfrm>
            <a:off x="2272" y="5782749"/>
            <a:ext cx="12192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5" name="Answer D">
            <a:extLst>
              <a:ext uri="{FF2B5EF4-FFF2-40B4-BE49-F238E27FC236}">
                <a16:creationId xmlns:a16="http://schemas.microsoft.com/office/drawing/2014/main" id="{63AD585E-E59E-4654-9EA7-4D03C089D3F1}"/>
              </a:ext>
            </a:extLst>
          </p:cNvPr>
          <p:cNvGrpSpPr/>
          <p:nvPr/>
        </p:nvGrpSpPr>
        <p:grpSpPr>
          <a:xfrm>
            <a:off x="6276671" y="5306896"/>
            <a:ext cx="4524162" cy="929685"/>
            <a:chOff x="1452892" y="4172004"/>
            <a:chExt cx="4524162" cy="929685"/>
          </a:xfrm>
        </p:grpSpPr>
        <p:sp>
          <p:nvSpPr>
            <p:cNvPr id="57" name="Background">
              <a:extLst>
                <a:ext uri="{FF2B5EF4-FFF2-40B4-BE49-F238E27FC236}">
                  <a16:creationId xmlns:a16="http://schemas.microsoft.com/office/drawing/2014/main" id="{36A76643-4BF8-4435-9B71-F6EE643CC045}"/>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D">
              <a:extLst>
                <a:ext uri="{FF2B5EF4-FFF2-40B4-BE49-F238E27FC236}">
                  <a16:creationId xmlns:a16="http://schemas.microsoft.com/office/drawing/2014/main" id="{8A95E103-8F66-4D64-A86B-5A8340642A19}"/>
                </a:ext>
              </a:extLst>
            </p:cNvPr>
            <p:cNvSpPr txBox="1"/>
            <p:nvPr/>
          </p:nvSpPr>
          <p:spPr>
            <a:xfrm>
              <a:off x="1717288" y="4381083"/>
              <a:ext cx="4966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D:</a:t>
              </a:r>
            </a:p>
          </p:txBody>
        </p:sp>
        <p:sp>
          <p:nvSpPr>
            <p:cNvPr id="59" name="#sl-pollanswer(3)">
              <a:extLst>
                <a:ext uri="{FF2B5EF4-FFF2-40B4-BE49-F238E27FC236}">
                  <a16:creationId xmlns:a16="http://schemas.microsoft.com/office/drawing/2014/main" id="{690873F6-EFE2-46C3-A7A3-6C2418344F6A}"/>
                </a:ext>
              </a:extLst>
            </p:cNvPr>
            <p:cNvSpPr txBox="1"/>
            <p:nvPr/>
          </p:nvSpPr>
          <p:spPr>
            <a:xfrm>
              <a:off x="2163338" y="4185359"/>
              <a:ext cx="3378818" cy="916330"/>
            </a:xfrm>
            <a:prstGeom prst="rect">
              <a:avLst/>
            </a:prstGeom>
            <a:no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prstClr val="white"/>
                  </a:solidFill>
                  <a:latin typeface="Arial" panose="020B0604020202020204" pitchFamily="34" charset="0"/>
                  <a:cs typeface="Arial" panose="020B0604020202020204" pitchFamily="34" charset="0"/>
                </a:rPr>
                <a:t>Impulsgerberin</a:t>
              </a:r>
              <a:r>
                <a:rPr lang="en-US" sz="2400" dirty="0">
                  <a:solidFill>
                    <a:prstClr val="white"/>
                  </a:solidFill>
                  <a:latin typeface="Arial" panose="020B0604020202020204" pitchFamily="34" charset="0"/>
                  <a:cs typeface="Arial" panose="020B0604020202020204" pitchFamily="34" charset="0"/>
                </a:rPr>
                <a:t> </a:t>
              </a:r>
              <a:r>
                <a:rPr lang="en-US" sz="2400" dirty="0" err="1">
                  <a:solidFill>
                    <a:prstClr val="white"/>
                  </a:solidFill>
                  <a:latin typeface="Arial" panose="020B0604020202020204" pitchFamily="34" charset="0"/>
                  <a:cs typeface="Arial" panose="020B0604020202020204" pitchFamily="34" charset="0"/>
                </a:rPr>
                <a:t>für</a:t>
              </a:r>
              <a:r>
                <a:rPr lang="en-US" sz="2400" dirty="0">
                  <a:solidFill>
                    <a:prstClr val="white"/>
                  </a:solidFill>
                  <a:latin typeface="Arial" panose="020B0604020202020204" pitchFamily="34" charset="0"/>
                  <a:cs typeface="Arial" panose="020B0604020202020204" pitchFamily="34" charset="0"/>
                </a:rPr>
                <a:t> das Reich </a:t>
              </a:r>
              <a:r>
                <a:rPr lang="en-US" sz="2400" dirty="0" err="1">
                  <a:solidFill>
                    <a:prstClr val="white"/>
                  </a:solidFill>
                  <a:latin typeface="Arial" panose="020B0604020202020204" pitchFamily="34" charset="0"/>
                  <a:cs typeface="Arial" panose="020B0604020202020204" pitchFamily="34" charset="0"/>
                </a:rPr>
                <a:t>Gottes</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60" name="Answer C">
            <a:extLst>
              <a:ext uri="{FF2B5EF4-FFF2-40B4-BE49-F238E27FC236}">
                <a16:creationId xmlns:a16="http://schemas.microsoft.com/office/drawing/2014/main" id="{C6656839-03AB-4C47-9D6D-1723E4753444}"/>
              </a:ext>
            </a:extLst>
          </p:cNvPr>
          <p:cNvGrpSpPr/>
          <p:nvPr/>
        </p:nvGrpSpPr>
        <p:grpSpPr>
          <a:xfrm>
            <a:off x="1455164" y="5306896"/>
            <a:ext cx="4524162" cy="929685"/>
            <a:chOff x="1452892" y="4172004"/>
            <a:chExt cx="4524162" cy="929685"/>
          </a:xfrm>
        </p:grpSpPr>
        <p:sp>
          <p:nvSpPr>
            <p:cNvPr id="61" name="Background">
              <a:extLst>
                <a:ext uri="{FF2B5EF4-FFF2-40B4-BE49-F238E27FC236}">
                  <a16:creationId xmlns:a16="http://schemas.microsoft.com/office/drawing/2014/main" id="{CAF9EA78-6535-47A6-9C3D-151F26C5CB6D}"/>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C">
              <a:extLst>
                <a:ext uri="{FF2B5EF4-FFF2-40B4-BE49-F238E27FC236}">
                  <a16:creationId xmlns:a16="http://schemas.microsoft.com/office/drawing/2014/main" id="{0A42DF7F-9A81-403B-B6F2-BECB2A47D827}"/>
                </a:ext>
              </a:extLst>
            </p:cNvPr>
            <p:cNvSpPr txBox="1"/>
            <p:nvPr/>
          </p:nvSpPr>
          <p:spPr>
            <a:xfrm>
              <a:off x="1717288" y="4381083"/>
              <a:ext cx="51184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C:</a:t>
              </a:r>
            </a:p>
          </p:txBody>
        </p:sp>
        <p:sp>
          <p:nvSpPr>
            <p:cNvPr id="64" name="#sl-pollanswer(2)">
              <a:extLst>
                <a:ext uri="{FF2B5EF4-FFF2-40B4-BE49-F238E27FC236}">
                  <a16:creationId xmlns:a16="http://schemas.microsoft.com/office/drawing/2014/main" id="{985A755B-6005-4A92-9653-CCE85E8BBC24}"/>
                </a:ext>
              </a:extLst>
            </p:cNvPr>
            <p:cNvSpPr txBox="1"/>
            <p:nvPr/>
          </p:nvSpPr>
          <p:spPr>
            <a:xfrm>
              <a:off x="2163338" y="4185359"/>
              <a:ext cx="3378818" cy="916330"/>
            </a:xfrm>
            <a:prstGeom prst="rect">
              <a:avLst/>
            </a:prstGeom>
            <a:no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Lobgesang</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für</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Gott</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cxnSp>
        <p:nvCxnSpPr>
          <p:cNvPr id="27" name="Answer Line 1">
            <a:extLst>
              <a:ext uri="{FF2B5EF4-FFF2-40B4-BE49-F238E27FC236}">
                <a16:creationId xmlns:a16="http://schemas.microsoft.com/office/drawing/2014/main" id="{4B8391AD-53B3-455B-B356-5D1B26BB9840}"/>
              </a:ext>
            </a:extLst>
          </p:cNvPr>
          <p:cNvCxnSpPr>
            <a:cxnSpLocks/>
          </p:cNvCxnSpPr>
          <p:nvPr/>
        </p:nvCxnSpPr>
        <p:spPr>
          <a:xfrm>
            <a:off x="0" y="4654534"/>
            <a:ext cx="12192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Answer B Background">
            <a:extLst>
              <a:ext uri="{FF2B5EF4-FFF2-40B4-BE49-F238E27FC236}">
                <a16:creationId xmlns:a16="http://schemas.microsoft.com/office/drawing/2014/main" id="{F7D689C1-286B-42FD-85DC-C81EACAC8594}"/>
              </a:ext>
            </a:extLst>
          </p:cNvPr>
          <p:cNvSpPr/>
          <p:nvPr/>
        </p:nvSpPr>
        <p:spPr>
          <a:xfrm>
            <a:off x="6274399" y="4178681"/>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Answer B Indicator">
            <a:extLst>
              <a:ext uri="{FF2B5EF4-FFF2-40B4-BE49-F238E27FC236}">
                <a16:creationId xmlns:a16="http://schemas.microsoft.com/office/drawing/2014/main" id="{6D6450C5-C7F3-4402-92DB-4F89AAB195BB}"/>
              </a:ext>
            </a:extLst>
          </p:cNvPr>
          <p:cNvSpPr txBox="1"/>
          <p:nvPr/>
        </p:nvSpPr>
        <p:spPr>
          <a:xfrm>
            <a:off x="6538795" y="4387760"/>
            <a:ext cx="4966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B:</a:t>
            </a:r>
          </a:p>
        </p:txBody>
      </p:sp>
      <p:sp>
        <p:nvSpPr>
          <p:cNvPr id="53" name="#sl-pollanswer(1)">
            <a:extLst>
              <a:ext uri="{FF2B5EF4-FFF2-40B4-BE49-F238E27FC236}">
                <a16:creationId xmlns:a16="http://schemas.microsoft.com/office/drawing/2014/main" id="{86D18980-FBAC-44DB-AE96-DB042EF3060A}"/>
              </a:ext>
            </a:extLst>
          </p:cNvPr>
          <p:cNvSpPr txBox="1"/>
          <p:nvPr/>
        </p:nvSpPr>
        <p:spPr>
          <a:xfrm>
            <a:off x="6984845" y="4192036"/>
            <a:ext cx="3378818" cy="916330"/>
          </a:xfrm>
          <a:prstGeom prst="rect">
            <a:avLst/>
          </a:prstGeom>
          <a:no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prstClr val="white"/>
                </a:solidFill>
                <a:latin typeface="Arial" panose="020B0604020202020204" pitchFamily="34" charset="0"/>
                <a:cs typeface="Arial" panose="020B0604020202020204" pitchFamily="34" charset="0"/>
              </a:rPr>
              <a:t>weltliche</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Richterin</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7" name="Answer B Foreground">
            <a:extLst>
              <a:ext uri="{FF2B5EF4-FFF2-40B4-BE49-F238E27FC236}">
                <a16:creationId xmlns:a16="http://schemas.microsoft.com/office/drawing/2014/main" id="{490DF4C1-378D-4439-8996-0A1FBCF7335A}"/>
              </a:ext>
            </a:extLst>
          </p:cNvPr>
          <p:cNvSpPr/>
          <p:nvPr/>
        </p:nvSpPr>
        <p:spPr>
          <a:xfrm>
            <a:off x="6289112" y="4169735"/>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Answer A">
            <a:extLst>
              <a:ext uri="{FF2B5EF4-FFF2-40B4-BE49-F238E27FC236}">
                <a16:creationId xmlns:a16="http://schemas.microsoft.com/office/drawing/2014/main" id="{462FB440-3802-4640-95E5-7E769F1888EB}"/>
              </a:ext>
            </a:extLst>
          </p:cNvPr>
          <p:cNvGrpSpPr/>
          <p:nvPr/>
        </p:nvGrpSpPr>
        <p:grpSpPr>
          <a:xfrm>
            <a:off x="1452892" y="4178681"/>
            <a:ext cx="4524162" cy="929685"/>
            <a:chOff x="1452892" y="4172004"/>
            <a:chExt cx="4524162" cy="929685"/>
          </a:xfrm>
        </p:grpSpPr>
        <p:sp>
          <p:nvSpPr>
            <p:cNvPr id="20" name="Background">
              <a:extLst>
                <a:ext uri="{FF2B5EF4-FFF2-40B4-BE49-F238E27FC236}">
                  <a16:creationId xmlns:a16="http://schemas.microsoft.com/office/drawing/2014/main" id="{60B15F66-6CF0-4909-A072-4B9CA4CA08D0}"/>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A">
              <a:extLst>
                <a:ext uri="{FF2B5EF4-FFF2-40B4-BE49-F238E27FC236}">
                  <a16:creationId xmlns:a16="http://schemas.microsoft.com/office/drawing/2014/main" id="{AF0BF5BB-760B-4D01-AAEE-BEDC070EF526}"/>
                </a:ext>
              </a:extLst>
            </p:cNvPr>
            <p:cNvSpPr txBox="1"/>
            <p:nvPr/>
          </p:nvSpPr>
          <p:spPr>
            <a:xfrm>
              <a:off x="1717288" y="4381083"/>
              <a:ext cx="44604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A:</a:t>
              </a:r>
            </a:p>
          </p:txBody>
        </p:sp>
        <p:sp>
          <p:nvSpPr>
            <p:cNvPr id="38" name="#sl-pollanswer(0)">
              <a:extLst>
                <a:ext uri="{FF2B5EF4-FFF2-40B4-BE49-F238E27FC236}">
                  <a16:creationId xmlns:a16="http://schemas.microsoft.com/office/drawing/2014/main" id="{16388FA3-C0D9-410C-BAE2-A6485A7F9BED}"/>
                </a:ext>
              </a:extLst>
            </p:cNvPr>
            <p:cNvSpPr txBox="1"/>
            <p:nvPr/>
          </p:nvSpPr>
          <p:spPr>
            <a:xfrm>
              <a:off x="2163338" y="4185359"/>
              <a:ext cx="3378818" cy="916330"/>
            </a:xfrm>
            <a:prstGeom prst="rect">
              <a:avLst/>
            </a:prstGeom>
            <a:no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Arial" panose="020B0604020202020204" pitchFamily="34" charset="0"/>
                  <a:cs typeface="Arial" panose="020B0604020202020204" pitchFamily="34" charset="0"/>
                </a:rPr>
                <a:t>u</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mfassendes</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Heilssakrament</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14" name="Question">
            <a:extLst>
              <a:ext uri="{FF2B5EF4-FFF2-40B4-BE49-F238E27FC236}">
                <a16:creationId xmlns:a16="http://schemas.microsoft.com/office/drawing/2014/main" id="{C06F0B4B-66C1-4499-A17E-4B1853F266A4}"/>
              </a:ext>
            </a:extLst>
          </p:cNvPr>
          <p:cNvGrpSpPr/>
          <p:nvPr/>
        </p:nvGrpSpPr>
        <p:grpSpPr>
          <a:xfrm>
            <a:off x="0" y="2860778"/>
            <a:ext cx="12192000" cy="1136407"/>
            <a:chOff x="0" y="2860778"/>
            <a:chExt cx="12192000" cy="1136407"/>
          </a:xfrm>
        </p:grpSpPr>
        <p:cxnSp>
          <p:nvCxnSpPr>
            <p:cNvPr id="26" name="Line">
              <a:extLst>
                <a:ext uri="{FF2B5EF4-FFF2-40B4-BE49-F238E27FC236}">
                  <a16:creationId xmlns:a16="http://schemas.microsoft.com/office/drawing/2014/main" id="{D9A9127F-6A62-4E1D-BA5E-8DF80971DDEE}"/>
                </a:ext>
              </a:extLst>
            </p:cNvPr>
            <p:cNvCxnSpPr>
              <a:cxnSpLocks/>
            </p:cNvCxnSpPr>
            <p:nvPr/>
          </p:nvCxnSpPr>
          <p:spPr>
            <a:xfrm flipV="1">
              <a:off x="0" y="3429000"/>
              <a:ext cx="12192000" cy="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Background">
              <a:extLst>
                <a:ext uri="{FF2B5EF4-FFF2-40B4-BE49-F238E27FC236}">
                  <a16:creationId xmlns:a16="http://schemas.microsoft.com/office/drawing/2014/main" id="{72609FCE-9B2B-431D-A22F-C9C6C2B3DE82}"/>
                </a:ext>
              </a:extLst>
            </p:cNvPr>
            <p:cNvSpPr/>
            <p:nvPr/>
          </p:nvSpPr>
          <p:spPr>
            <a:xfrm>
              <a:off x="1452892" y="2860778"/>
              <a:ext cx="9342799" cy="1136407"/>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473"/>
                <a:gd name="connsiteY0" fmla="*/ 4868 h 9998"/>
                <a:gd name="connsiteX1" fmla="*/ 999 w 9473"/>
                <a:gd name="connsiteY1" fmla="*/ 1 h 9998"/>
                <a:gd name="connsiteX2" fmla="*/ 8015 w 9473"/>
                <a:gd name="connsiteY2" fmla="*/ 1 h 9998"/>
                <a:gd name="connsiteX3" fmla="*/ 9473 w 9473"/>
                <a:gd name="connsiteY3" fmla="*/ 5286 h 9998"/>
                <a:gd name="connsiteX4" fmla="*/ 7996 w 9473"/>
                <a:gd name="connsiteY4" fmla="*/ 9941 h 9998"/>
                <a:gd name="connsiteX5" fmla="*/ 999 w 9473"/>
                <a:gd name="connsiteY5" fmla="*/ 9986 h 9998"/>
                <a:gd name="connsiteX6" fmla="*/ 0 w 9473"/>
                <a:gd name="connsiteY6" fmla="*/ 4868 h 9998"/>
                <a:gd name="connsiteX0" fmla="*/ 0 w 10000"/>
                <a:gd name="connsiteY0" fmla="*/ 4869 h 10000"/>
                <a:gd name="connsiteX1" fmla="*/ 1055 w 10000"/>
                <a:gd name="connsiteY1" fmla="*/ 1 h 10000"/>
                <a:gd name="connsiteX2" fmla="*/ 8461 w 10000"/>
                <a:gd name="connsiteY2" fmla="*/ 1 h 10000"/>
                <a:gd name="connsiteX3" fmla="*/ 10000 w 10000"/>
                <a:gd name="connsiteY3" fmla="*/ 5287 h 10000"/>
                <a:gd name="connsiteX4" fmla="*/ 8441 w 10000"/>
                <a:gd name="connsiteY4" fmla="*/ 9943 h 10000"/>
                <a:gd name="connsiteX5" fmla="*/ 1055 w 10000"/>
                <a:gd name="connsiteY5" fmla="*/ 9988 h 10000"/>
                <a:gd name="connsiteX6" fmla="*/ 0 w 10000"/>
                <a:gd name="connsiteY6" fmla="*/ 4869 h 10000"/>
                <a:gd name="connsiteX0" fmla="*/ 0 w 10000"/>
                <a:gd name="connsiteY0" fmla="*/ 4869 h 10022"/>
                <a:gd name="connsiteX1" fmla="*/ 1055 w 10000"/>
                <a:gd name="connsiteY1" fmla="*/ 1 h 10022"/>
                <a:gd name="connsiteX2" fmla="*/ 8461 w 10000"/>
                <a:gd name="connsiteY2" fmla="*/ 1 h 10022"/>
                <a:gd name="connsiteX3" fmla="*/ 10000 w 10000"/>
                <a:gd name="connsiteY3" fmla="*/ 5287 h 10022"/>
                <a:gd name="connsiteX4" fmla="*/ 8441 w 10000"/>
                <a:gd name="connsiteY4" fmla="*/ 9943 h 10022"/>
                <a:gd name="connsiteX5" fmla="*/ 1055 w 10000"/>
                <a:gd name="connsiteY5" fmla="*/ 9988 h 10022"/>
                <a:gd name="connsiteX6" fmla="*/ 0 w 10000"/>
                <a:gd name="connsiteY6" fmla="*/ 4869 h 10022"/>
                <a:gd name="connsiteX0" fmla="*/ 0 w 10000"/>
                <a:gd name="connsiteY0" fmla="*/ 4869 h 10016"/>
                <a:gd name="connsiteX1" fmla="*/ 1055 w 10000"/>
                <a:gd name="connsiteY1" fmla="*/ 1 h 10016"/>
                <a:gd name="connsiteX2" fmla="*/ 8461 w 10000"/>
                <a:gd name="connsiteY2" fmla="*/ 1 h 10016"/>
                <a:gd name="connsiteX3" fmla="*/ 10000 w 10000"/>
                <a:gd name="connsiteY3" fmla="*/ 5287 h 10016"/>
                <a:gd name="connsiteX4" fmla="*/ 8441 w 10000"/>
                <a:gd name="connsiteY4" fmla="*/ 9943 h 10016"/>
                <a:gd name="connsiteX5" fmla="*/ 1055 w 10000"/>
                <a:gd name="connsiteY5" fmla="*/ 9988 h 10016"/>
                <a:gd name="connsiteX6" fmla="*/ 0 w 10000"/>
                <a:gd name="connsiteY6" fmla="*/ 4869 h 10016"/>
                <a:gd name="connsiteX0" fmla="*/ 0 w 9362"/>
                <a:gd name="connsiteY0" fmla="*/ 4869 h 10016"/>
                <a:gd name="connsiteX1" fmla="*/ 1055 w 9362"/>
                <a:gd name="connsiteY1" fmla="*/ 1 h 10016"/>
                <a:gd name="connsiteX2" fmla="*/ 8461 w 9362"/>
                <a:gd name="connsiteY2" fmla="*/ 1 h 10016"/>
                <a:gd name="connsiteX3" fmla="*/ 9362 w 9362"/>
                <a:gd name="connsiteY3" fmla="*/ 5454 h 10016"/>
                <a:gd name="connsiteX4" fmla="*/ 8441 w 9362"/>
                <a:gd name="connsiteY4" fmla="*/ 9943 h 10016"/>
                <a:gd name="connsiteX5" fmla="*/ 1055 w 9362"/>
                <a:gd name="connsiteY5" fmla="*/ 9988 h 10016"/>
                <a:gd name="connsiteX6" fmla="*/ 0 w 9362"/>
                <a:gd name="connsiteY6" fmla="*/ 4869 h 10016"/>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445 h 10000"/>
                <a:gd name="connsiteX4" fmla="*/ 9016 w 10087"/>
                <a:gd name="connsiteY4" fmla="*/ 9927 h 10000"/>
                <a:gd name="connsiteX5" fmla="*/ 1127 w 10087"/>
                <a:gd name="connsiteY5" fmla="*/ 9972 h 10000"/>
                <a:gd name="connsiteX6" fmla="*/ 0 w 10087"/>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445 h 10000"/>
                <a:gd name="connsiteX4" fmla="*/ 9016 w 10087"/>
                <a:gd name="connsiteY4" fmla="*/ 9927 h 10000"/>
                <a:gd name="connsiteX5" fmla="*/ 1127 w 10087"/>
                <a:gd name="connsiteY5" fmla="*/ 9972 h 10000"/>
                <a:gd name="connsiteX6" fmla="*/ 0 w 10087"/>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445 h 10000"/>
                <a:gd name="connsiteX4" fmla="*/ 9016 w 10087"/>
                <a:gd name="connsiteY4" fmla="*/ 9927 h 10000"/>
                <a:gd name="connsiteX5" fmla="*/ 1127 w 10087"/>
                <a:gd name="connsiteY5" fmla="*/ 9972 h 10000"/>
                <a:gd name="connsiteX6" fmla="*/ 0 w 10087"/>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362 h 10000"/>
                <a:gd name="connsiteX4" fmla="*/ 9016 w 10087"/>
                <a:gd name="connsiteY4" fmla="*/ 9927 h 10000"/>
                <a:gd name="connsiteX5" fmla="*/ 1127 w 10087"/>
                <a:gd name="connsiteY5" fmla="*/ 9972 h 10000"/>
                <a:gd name="connsiteX6" fmla="*/ 0 w 10087"/>
                <a:gd name="connsiteY6" fmla="*/ 4861 h 10000"/>
                <a:gd name="connsiteX0" fmla="*/ 0 w 10083"/>
                <a:gd name="connsiteY0" fmla="*/ 4861 h 10000"/>
                <a:gd name="connsiteX1" fmla="*/ 1127 w 10083"/>
                <a:gd name="connsiteY1" fmla="*/ 1 h 10000"/>
                <a:gd name="connsiteX2" fmla="*/ 9038 w 10083"/>
                <a:gd name="connsiteY2" fmla="*/ 1 h 10000"/>
                <a:gd name="connsiteX3" fmla="*/ 10083 w 10083"/>
                <a:gd name="connsiteY3" fmla="*/ 5039 h 10000"/>
                <a:gd name="connsiteX4" fmla="*/ 9016 w 10083"/>
                <a:gd name="connsiteY4" fmla="*/ 9927 h 10000"/>
                <a:gd name="connsiteX5" fmla="*/ 1127 w 10083"/>
                <a:gd name="connsiteY5" fmla="*/ 9972 h 10000"/>
                <a:gd name="connsiteX6" fmla="*/ 0 w 10083"/>
                <a:gd name="connsiteY6" fmla="*/ 4861 h 10000"/>
                <a:gd name="connsiteX0" fmla="*/ 0 w 10072"/>
                <a:gd name="connsiteY0" fmla="*/ 5076 h 10004"/>
                <a:gd name="connsiteX1" fmla="*/ 1116 w 10072"/>
                <a:gd name="connsiteY1" fmla="*/ 1 h 10004"/>
                <a:gd name="connsiteX2" fmla="*/ 9027 w 10072"/>
                <a:gd name="connsiteY2" fmla="*/ 1 h 10004"/>
                <a:gd name="connsiteX3" fmla="*/ 10072 w 10072"/>
                <a:gd name="connsiteY3" fmla="*/ 5039 h 10004"/>
                <a:gd name="connsiteX4" fmla="*/ 9005 w 10072"/>
                <a:gd name="connsiteY4" fmla="*/ 9927 h 10004"/>
                <a:gd name="connsiteX5" fmla="*/ 1116 w 10072"/>
                <a:gd name="connsiteY5" fmla="*/ 9972 h 10004"/>
                <a:gd name="connsiteX6" fmla="*/ 0 w 10072"/>
                <a:gd name="connsiteY6" fmla="*/ 5076 h 10004"/>
                <a:gd name="connsiteX0" fmla="*/ 0 w 10083"/>
                <a:gd name="connsiteY0" fmla="*/ 5004 h 10003"/>
                <a:gd name="connsiteX1" fmla="*/ 1127 w 10083"/>
                <a:gd name="connsiteY1" fmla="*/ 1 h 10003"/>
                <a:gd name="connsiteX2" fmla="*/ 9038 w 10083"/>
                <a:gd name="connsiteY2" fmla="*/ 1 h 10003"/>
                <a:gd name="connsiteX3" fmla="*/ 10083 w 10083"/>
                <a:gd name="connsiteY3" fmla="*/ 5039 h 10003"/>
                <a:gd name="connsiteX4" fmla="*/ 9016 w 10083"/>
                <a:gd name="connsiteY4" fmla="*/ 9927 h 10003"/>
                <a:gd name="connsiteX5" fmla="*/ 1127 w 10083"/>
                <a:gd name="connsiteY5" fmla="*/ 9972 h 10003"/>
                <a:gd name="connsiteX6" fmla="*/ 0 w 10083"/>
                <a:gd name="connsiteY6" fmla="*/ 5004 h 10003"/>
                <a:gd name="connsiteX0" fmla="*/ 0 w 10003"/>
                <a:gd name="connsiteY0" fmla="*/ 5281 h 10009"/>
                <a:gd name="connsiteX1" fmla="*/ 1047 w 10003"/>
                <a:gd name="connsiteY1" fmla="*/ 1 h 10009"/>
                <a:gd name="connsiteX2" fmla="*/ 8958 w 10003"/>
                <a:gd name="connsiteY2" fmla="*/ 1 h 10009"/>
                <a:gd name="connsiteX3" fmla="*/ 10003 w 10003"/>
                <a:gd name="connsiteY3" fmla="*/ 5039 h 10009"/>
                <a:gd name="connsiteX4" fmla="*/ 8936 w 10003"/>
                <a:gd name="connsiteY4" fmla="*/ 9927 h 10009"/>
                <a:gd name="connsiteX5" fmla="*/ 1047 w 10003"/>
                <a:gd name="connsiteY5" fmla="*/ 9972 h 10009"/>
                <a:gd name="connsiteX6" fmla="*/ 0 w 10003"/>
                <a:gd name="connsiteY6" fmla="*/ 5281 h 10009"/>
                <a:gd name="connsiteX0" fmla="*/ 0 w 10003"/>
                <a:gd name="connsiteY0" fmla="*/ 5142 h 10006"/>
                <a:gd name="connsiteX1" fmla="*/ 1047 w 10003"/>
                <a:gd name="connsiteY1" fmla="*/ 1 h 10006"/>
                <a:gd name="connsiteX2" fmla="*/ 8958 w 10003"/>
                <a:gd name="connsiteY2" fmla="*/ 1 h 10006"/>
                <a:gd name="connsiteX3" fmla="*/ 10003 w 10003"/>
                <a:gd name="connsiteY3" fmla="*/ 5039 h 10006"/>
                <a:gd name="connsiteX4" fmla="*/ 8936 w 10003"/>
                <a:gd name="connsiteY4" fmla="*/ 9927 h 10006"/>
                <a:gd name="connsiteX5" fmla="*/ 1047 w 10003"/>
                <a:gd name="connsiteY5" fmla="*/ 9972 h 10006"/>
                <a:gd name="connsiteX6" fmla="*/ 0 w 10003"/>
                <a:gd name="connsiteY6" fmla="*/ 5142 h 10006"/>
                <a:gd name="connsiteX0" fmla="*/ 0 w 10000"/>
                <a:gd name="connsiteY0" fmla="*/ 4893 h 10001"/>
                <a:gd name="connsiteX1" fmla="*/ 1044 w 10000"/>
                <a:gd name="connsiteY1" fmla="*/ 1 h 10001"/>
                <a:gd name="connsiteX2" fmla="*/ 8955 w 10000"/>
                <a:gd name="connsiteY2" fmla="*/ 1 h 10001"/>
                <a:gd name="connsiteX3" fmla="*/ 10000 w 10000"/>
                <a:gd name="connsiteY3" fmla="*/ 5039 h 10001"/>
                <a:gd name="connsiteX4" fmla="*/ 8933 w 10000"/>
                <a:gd name="connsiteY4" fmla="*/ 9927 h 10001"/>
                <a:gd name="connsiteX5" fmla="*/ 1044 w 10000"/>
                <a:gd name="connsiteY5" fmla="*/ 9972 h 10001"/>
                <a:gd name="connsiteX6" fmla="*/ 0 w 10000"/>
                <a:gd name="connsiteY6" fmla="*/ 4893 h 10001"/>
                <a:gd name="connsiteX0" fmla="*/ 0 w 10000"/>
                <a:gd name="connsiteY0" fmla="*/ 5018 h 10003"/>
                <a:gd name="connsiteX1" fmla="*/ 1044 w 10000"/>
                <a:gd name="connsiteY1" fmla="*/ 1 h 10003"/>
                <a:gd name="connsiteX2" fmla="*/ 8955 w 10000"/>
                <a:gd name="connsiteY2" fmla="*/ 1 h 10003"/>
                <a:gd name="connsiteX3" fmla="*/ 10000 w 10000"/>
                <a:gd name="connsiteY3" fmla="*/ 5039 h 10003"/>
                <a:gd name="connsiteX4" fmla="*/ 8933 w 10000"/>
                <a:gd name="connsiteY4" fmla="*/ 9927 h 10003"/>
                <a:gd name="connsiteX5" fmla="*/ 1044 w 10000"/>
                <a:gd name="connsiteY5" fmla="*/ 9972 h 10003"/>
                <a:gd name="connsiteX6" fmla="*/ 0 w 10000"/>
                <a:gd name="connsiteY6" fmla="*/ 5018 h 10003"/>
                <a:gd name="connsiteX0" fmla="*/ 0 w 10006"/>
                <a:gd name="connsiteY0" fmla="*/ 5045 h 10004"/>
                <a:gd name="connsiteX1" fmla="*/ 1050 w 10006"/>
                <a:gd name="connsiteY1" fmla="*/ 1 h 10004"/>
                <a:gd name="connsiteX2" fmla="*/ 8961 w 10006"/>
                <a:gd name="connsiteY2" fmla="*/ 1 h 10004"/>
                <a:gd name="connsiteX3" fmla="*/ 10006 w 10006"/>
                <a:gd name="connsiteY3" fmla="*/ 5039 h 10004"/>
                <a:gd name="connsiteX4" fmla="*/ 8939 w 10006"/>
                <a:gd name="connsiteY4" fmla="*/ 9927 h 10004"/>
                <a:gd name="connsiteX5" fmla="*/ 1050 w 10006"/>
                <a:gd name="connsiteY5" fmla="*/ 9972 h 10004"/>
                <a:gd name="connsiteX6" fmla="*/ 0 w 10006"/>
                <a:gd name="connsiteY6" fmla="*/ 5045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6" h="10004">
                  <a:moveTo>
                    <a:pt x="0" y="5045"/>
                  </a:moveTo>
                  <a:cubicBezTo>
                    <a:pt x="513" y="1631"/>
                    <a:pt x="122" y="86"/>
                    <a:pt x="1050" y="1"/>
                  </a:cubicBezTo>
                  <a:lnTo>
                    <a:pt x="8961" y="1"/>
                  </a:lnTo>
                  <a:cubicBezTo>
                    <a:pt x="9990" y="-16"/>
                    <a:pt x="9537" y="540"/>
                    <a:pt x="10006" y="5039"/>
                  </a:cubicBezTo>
                  <a:cubicBezTo>
                    <a:pt x="9608" y="9039"/>
                    <a:pt x="9872" y="10038"/>
                    <a:pt x="8939" y="9927"/>
                  </a:cubicBezTo>
                  <a:lnTo>
                    <a:pt x="1050" y="9972"/>
                  </a:lnTo>
                  <a:cubicBezTo>
                    <a:pt x="110" y="10230"/>
                    <a:pt x="521" y="8962"/>
                    <a:pt x="0" y="5045"/>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25000" noProof="0">
                <a:ln>
                  <a:noFill/>
                </a:ln>
                <a:solidFill>
                  <a:prstClr val="white"/>
                </a:solidFill>
                <a:effectLst/>
                <a:uLnTx/>
                <a:uFillTx/>
                <a:latin typeface="Calibri" panose="020F0502020204030204"/>
                <a:ea typeface="+mn-ea"/>
                <a:cs typeface="+mn-cs"/>
              </a:endParaRPr>
            </a:p>
          </p:txBody>
        </p:sp>
        <p:sp>
          <p:nvSpPr>
            <p:cNvPr id="47" name="#sl-pollquestion()">
              <a:extLst>
                <a:ext uri="{FF2B5EF4-FFF2-40B4-BE49-F238E27FC236}">
                  <a16:creationId xmlns:a16="http://schemas.microsoft.com/office/drawing/2014/main" id="{0B3C0AB6-E99F-4DFB-8A1B-814704AA4FC9}"/>
                </a:ext>
              </a:extLst>
            </p:cNvPr>
            <p:cNvSpPr txBox="1"/>
            <p:nvPr/>
          </p:nvSpPr>
          <p:spPr>
            <a:xfrm>
              <a:off x="1717288" y="2964701"/>
              <a:ext cx="8839255" cy="932341"/>
            </a:xfrm>
            <a:prstGeom prst="rect">
              <a:avLst/>
            </a:prstGeom>
            <a:noFill/>
          </p:spPr>
          <p:txBody>
            <a:bodyPr wrap="square" rtlCol="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Arial" panose="020B0604020202020204" pitchFamily="34" charset="0"/>
                  <a:cs typeface="Arial" panose="020B0604020202020204" pitchFamily="34" charset="0"/>
                </a:rPr>
                <a:t>Die </a:t>
              </a:r>
              <a:r>
                <a:rPr lang="en-US" sz="2400" dirty="0" err="1">
                  <a:solidFill>
                    <a:prstClr val="white"/>
                  </a:solidFill>
                  <a:latin typeface="Arial" panose="020B0604020202020204" pitchFamily="34" charset="0"/>
                  <a:cs typeface="Arial" panose="020B0604020202020204" pitchFamily="34" charset="0"/>
                </a:rPr>
                <a:t>katholische</a:t>
              </a:r>
              <a:r>
                <a:rPr lang="en-US" sz="2400" dirty="0">
                  <a:solidFill>
                    <a:prstClr val="white"/>
                  </a:solidFill>
                  <a:latin typeface="Arial" panose="020B0604020202020204" pitchFamily="34" charset="0"/>
                  <a:cs typeface="Arial" panose="020B0604020202020204" pitchFamily="34" charset="0"/>
                </a:rPr>
                <a:t> </a:t>
              </a:r>
              <a:r>
                <a:rPr lang="en-US" sz="2400" dirty="0" err="1">
                  <a:solidFill>
                    <a:prstClr val="white"/>
                  </a:solidFill>
                  <a:latin typeface="Arial" panose="020B0604020202020204" pitchFamily="34" charset="0"/>
                  <a:cs typeface="Arial" panose="020B0604020202020204" pitchFamily="34" charset="0"/>
                </a:rPr>
                <a:t>Kirche</a:t>
              </a:r>
              <a:r>
                <a:rPr lang="en-US" sz="2400" dirty="0">
                  <a:solidFill>
                    <a:prstClr val="white"/>
                  </a:solidFill>
                  <a:latin typeface="Arial" panose="020B0604020202020204" pitchFamily="34" charset="0"/>
                  <a:cs typeface="Arial" panose="020B0604020202020204" pitchFamily="34" charset="0"/>
                </a:rPr>
                <a:t> </a:t>
              </a:r>
              <a:r>
                <a:rPr lang="en-US" sz="2400" dirty="0" err="1">
                  <a:solidFill>
                    <a:prstClr val="white"/>
                  </a:solidFill>
                  <a:latin typeface="Arial" panose="020B0604020202020204" pitchFamily="34" charset="0"/>
                  <a:cs typeface="Arial" panose="020B0604020202020204" pitchFamily="34" charset="0"/>
                </a:rPr>
                <a:t>versteht</a:t>
              </a:r>
              <a:r>
                <a:rPr lang="en-US" sz="2400" dirty="0">
                  <a:solidFill>
                    <a:prstClr val="white"/>
                  </a:solidFill>
                  <a:latin typeface="Arial" panose="020B0604020202020204" pitchFamily="34" charset="0"/>
                  <a:cs typeface="Arial" panose="020B0604020202020204" pitchFamily="34" charset="0"/>
                </a:rPr>
                <a:t> </a:t>
              </a:r>
              <a:r>
                <a:rPr lang="en-US" sz="2400" dirty="0" err="1">
                  <a:solidFill>
                    <a:prstClr val="white"/>
                  </a:solidFill>
                  <a:latin typeface="Arial" panose="020B0604020202020204" pitchFamily="34" charset="0"/>
                  <a:cs typeface="Arial" panose="020B0604020202020204" pitchFamily="34" charset="0"/>
                </a:rPr>
                <a:t>sich</a:t>
              </a:r>
              <a:r>
                <a:rPr lang="en-US" sz="2400" dirty="0">
                  <a:solidFill>
                    <a:prstClr val="white"/>
                  </a:solidFill>
                  <a:latin typeface="Arial" panose="020B0604020202020204" pitchFamily="34" charset="0"/>
                  <a:cs typeface="Arial" panose="020B0604020202020204" pitchFamily="34" charset="0"/>
                </a:rPr>
                <a:t> </a:t>
              </a:r>
              <a:r>
                <a:rPr lang="en-US" sz="2400" dirty="0" err="1">
                  <a:solidFill>
                    <a:prstClr val="white"/>
                  </a:solidFill>
                  <a:latin typeface="Arial" panose="020B0604020202020204" pitchFamily="34" charset="0"/>
                  <a:cs typeface="Arial" panose="020B0604020202020204" pitchFamily="34" charset="0"/>
                </a:rPr>
                <a:t>selbst</a:t>
              </a:r>
              <a:r>
                <a:rPr lang="en-US" sz="2400" dirty="0">
                  <a:solidFill>
                    <a:prstClr val="white"/>
                  </a:solidFill>
                  <a:latin typeface="Arial" panose="020B0604020202020204" pitchFamily="34" charset="0"/>
                  <a:cs typeface="Arial" panose="020B0604020202020204" pitchFamily="34" charset="0"/>
                </a:rPr>
                <a:t> </a:t>
              </a:r>
              <a:r>
                <a:rPr lang="en-US" sz="2400" dirty="0" err="1">
                  <a:solidFill>
                    <a:prstClr val="white"/>
                  </a:solidFill>
                  <a:latin typeface="Arial" panose="020B0604020202020204" pitchFamily="34" charset="0"/>
                  <a:cs typeface="Arial" panose="020B0604020202020204" pitchFamily="34" charset="0"/>
                </a:rPr>
                <a:t>als</a:t>
              </a:r>
              <a:r>
                <a:rPr lang="en-US" sz="2400" dirty="0">
                  <a:solidFill>
                    <a:prstClr val="white"/>
                  </a:solidFill>
                  <a:latin typeface="Arial" panose="020B0604020202020204" pitchFamily="34" charset="0"/>
                  <a:cs typeface="Arial" panose="020B0604020202020204" pitchFamily="34" charset="0"/>
                </a:rPr>
                <a:t> …</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12" name="Current Money Value">
            <a:extLst>
              <a:ext uri="{FF2B5EF4-FFF2-40B4-BE49-F238E27FC236}">
                <a16:creationId xmlns:a16="http://schemas.microsoft.com/office/drawing/2014/main" id="{F69BB7A5-CF27-44D2-A964-DF2E78088389}"/>
              </a:ext>
            </a:extLst>
          </p:cNvPr>
          <p:cNvGrpSpPr/>
          <p:nvPr/>
        </p:nvGrpSpPr>
        <p:grpSpPr>
          <a:xfrm>
            <a:off x="8618368" y="2322355"/>
            <a:ext cx="3573630" cy="347151"/>
            <a:chOff x="8618369" y="2322355"/>
            <a:chExt cx="3555791" cy="347151"/>
          </a:xfrm>
        </p:grpSpPr>
        <p:cxnSp>
          <p:nvCxnSpPr>
            <p:cNvPr id="49" name="Line">
              <a:extLst>
                <a:ext uri="{FF2B5EF4-FFF2-40B4-BE49-F238E27FC236}">
                  <a16:creationId xmlns:a16="http://schemas.microsoft.com/office/drawing/2014/main" id="{8E8A5C75-CFCA-4176-8EB0-4EB34F162D99}"/>
                </a:ext>
              </a:extLst>
            </p:cNvPr>
            <p:cNvCxnSpPr>
              <a:cxnSpLocks/>
              <a:stCxn id="48" idx="3"/>
            </p:cNvCxnSpPr>
            <p:nvPr/>
          </p:nvCxnSpPr>
          <p:spPr>
            <a:xfrm>
              <a:off x="10595809" y="2501848"/>
              <a:ext cx="157835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Background">
              <a:extLst>
                <a:ext uri="{FF2B5EF4-FFF2-40B4-BE49-F238E27FC236}">
                  <a16:creationId xmlns:a16="http://schemas.microsoft.com/office/drawing/2014/main" id="{12A54628-84A9-44CB-A81D-4C642051B35E}"/>
                </a:ext>
              </a:extLst>
            </p:cNvPr>
            <p:cNvSpPr/>
            <p:nvPr/>
          </p:nvSpPr>
          <p:spPr>
            <a:xfrm>
              <a:off x="8618369" y="2322355"/>
              <a:ext cx="1977440" cy="347151"/>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
              <a:extLst>
                <a:ext uri="{FF2B5EF4-FFF2-40B4-BE49-F238E27FC236}">
                  <a16:creationId xmlns:a16="http://schemas.microsoft.com/office/drawing/2014/main" id="{DBB8417C-BFDC-4C68-A750-8B0478B37A21}"/>
                </a:ext>
              </a:extLst>
            </p:cNvPr>
            <p:cNvSpPr txBox="1"/>
            <p:nvPr/>
          </p:nvSpPr>
          <p:spPr>
            <a:xfrm>
              <a:off x="8793584" y="2338239"/>
              <a:ext cx="1642634" cy="307777"/>
            </a:xfrm>
            <a:prstGeom prst="rect">
              <a:avLst/>
            </a:prstGeom>
            <a:noFill/>
          </p:spPr>
          <p:txBody>
            <a:bodyPr wrap="square" lIns="0" tIns="0" rIns="0" bIns="0" rtlCol="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Arial" panose="020B0604020202020204" pitchFamily="34" charset="0"/>
                </a:rPr>
                <a:t>Erzbischöfin</a:t>
              </a:r>
              <a:endParaRPr kumimoji="0" lang="en-US" sz="2000" b="1"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Arial" panose="020B0604020202020204" pitchFamily="34" charset="0"/>
              </a:endParaRPr>
            </a:p>
          </p:txBody>
        </p:sp>
      </p:grpSp>
      <p:pic>
        <p:nvPicPr>
          <p:cNvPr id="56" name="background music">
            <a:hlinkClick r:id="" action="ppaction://media"/>
            <a:extLst>
              <a:ext uri="{FF2B5EF4-FFF2-40B4-BE49-F238E27FC236}">
                <a16:creationId xmlns:a16="http://schemas.microsoft.com/office/drawing/2014/main" id="{AE147EA1-A7B8-472A-9D67-543DB82C2846}"/>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450975" y="291865"/>
            <a:ext cx="609600" cy="609600"/>
          </a:xfrm>
          <a:prstGeom prst="rect">
            <a:avLst/>
          </a:prstGeom>
        </p:spPr>
      </p:pic>
      <p:pic>
        <p:nvPicPr>
          <p:cNvPr id="2" name="start sound">
            <a:hlinkClick r:id="" action="ppaction://media"/>
            <a:extLst>
              <a:ext uri="{FF2B5EF4-FFF2-40B4-BE49-F238E27FC236}">
                <a16:creationId xmlns:a16="http://schemas.microsoft.com/office/drawing/2014/main" id="{72A2DC58-E96C-4A38-9A9A-8BF659400E00}"/>
              </a:ext>
            </a:extLst>
          </p:cNvPr>
          <p:cNvPicPr>
            <a:picLocks noChangeAspect="1"/>
          </p:cNvPicPr>
          <p:nvPr>
            <a:audioFile r:link="rId4"/>
            <p:extLst>
              <p:ext uri="{DAA4B4D4-6D71-4841-9C94-3DE7FCFB9230}">
                <p14:media xmlns:p14="http://schemas.microsoft.com/office/powerpoint/2010/main" r:embed="rId5">
                  <p14:trim end="6694.1882"/>
                  <p14:fade out="750"/>
                </p14:media>
              </p:ext>
            </p:extLst>
          </p:nvPr>
        </p:nvPicPr>
        <p:blipFill>
          <a:blip r:embed="rId12"/>
          <a:stretch>
            <a:fillRect/>
          </a:stretch>
        </p:blipFill>
        <p:spPr>
          <a:xfrm>
            <a:off x="1348685" y="291865"/>
            <a:ext cx="609600" cy="609600"/>
          </a:xfrm>
          <a:prstGeom prst="rect">
            <a:avLst/>
          </a:prstGeom>
        </p:spPr>
      </p:pic>
      <p:pic>
        <p:nvPicPr>
          <p:cNvPr id="3" name="final answer">
            <a:hlinkClick r:id="" action="ppaction://media"/>
            <a:extLst>
              <a:ext uri="{FF2B5EF4-FFF2-40B4-BE49-F238E27FC236}">
                <a16:creationId xmlns:a16="http://schemas.microsoft.com/office/drawing/2014/main" id="{AA2899EE-0BB1-491D-B054-EA144919A739}"/>
              </a:ext>
            </a:extLst>
          </p:cNvPr>
          <p:cNvPicPr>
            <a:picLocks noChangeAspect="1"/>
          </p:cNvPicPr>
          <p:nvPr>
            <a:audioFile r:link="rId7"/>
            <p:extLst>
              <p:ext uri="{DAA4B4D4-6D71-4841-9C94-3DE7FCFB9230}">
                <p14:media xmlns:p14="http://schemas.microsoft.com/office/powerpoint/2010/main" r:embed="rId6"/>
              </p:ext>
            </p:extLst>
          </p:nvPr>
        </p:nvPicPr>
        <p:blipFill>
          <a:blip r:embed="rId12"/>
          <a:stretch>
            <a:fillRect/>
          </a:stretch>
        </p:blipFill>
        <p:spPr>
          <a:xfrm>
            <a:off x="9461500" y="1309688"/>
            <a:ext cx="304800" cy="304800"/>
          </a:xfrm>
          <a:prstGeom prst="rect">
            <a:avLst/>
          </a:prstGeom>
        </p:spPr>
      </p:pic>
      <p:pic>
        <p:nvPicPr>
          <p:cNvPr id="39" name="Grafik 38">
            <a:extLst>
              <a:ext uri="{FF2B5EF4-FFF2-40B4-BE49-F238E27FC236}">
                <a16:creationId xmlns:a16="http://schemas.microsoft.com/office/drawing/2014/main" id="{EAE6AB05-F418-4E16-BCFA-61E388CAF4D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86363" y="192276"/>
            <a:ext cx="2325017" cy="2325017"/>
          </a:xfrm>
          <a:prstGeom prst="rect">
            <a:avLst/>
          </a:prstGeom>
        </p:spPr>
      </p:pic>
    </p:spTree>
    <p:custDataLst>
      <p:tags r:id="rId1"/>
    </p:custDataLst>
    <p:extLst>
      <p:ext uri="{BB962C8B-B14F-4D97-AF65-F5344CB8AC3E}">
        <p14:creationId xmlns:p14="http://schemas.microsoft.com/office/powerpoint/2010/main" val="37670346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73" fill="hold"/>
                                        <p:tgtEl>
                                          <p:spTgt spid="2"/>
                                        </p:tgtEl>
                                      </p:cBhvr>
                                    </p:cmd>
                                  </p:childTnLst>
                                </p:cTn>
                              </p:par>
                              <p:par>
                                <p:cTn id="7" presetID="10" presetClass="entr" presetSubtype="0" fill="hold" nodeType="withEffect">
                                  <p:stCondLst>
                                    <p:cond delay="100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1000"/>
                                        <p:tgtEl>
                                          <p:spTgt spid="14"/>
                                        </p:tgtEl>
                                      </p:cBhvr>
                                    </p:animEffect>
                                  </p:childTnLst>
                                </p:cTn>
                              </p:par>
                              <p:par>
                                <p:cTn id="10" presetID="2" presetClass="entr" presetSubtype="2" fill="hold" nodeType="withEffect">
                                  <p:stCondLst>
                                    <p:cond delay="225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1+#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par>
                          <p:cTn id="14" fill="hold">
                            <p:stCondLst>
                              <p:cond delay="3573"/>
                            </p:stCondLst>
                            <p:childTnLst>
                              <p:par>
                                <p:cTn id="15" presetID="1" presetClass="mediacall" presetSubtype="0" fill="hold" nodeType="afterEffect">
                                  <p:stCondLst>
                                    <p:cond delay="0"/>
                                  </p:stCondLst>
                                  <p:childTnLst>
                                    <p:cmd type="call" cmd="playFrom(0.0)">
                                      <p:cBhvr>
                                        <p:cTn id="16" dur="167105" fill="hold"/>
                                        <p:tgtEl>
                                          <p:spTgt spid="56"/>
                                        </p:tgtEl>
                                      </p:cBhvr>
                                    </p:cmd>
                                  </p:childTnLst>
                                </p:cTn>
                              </p:par>
                              <p:par>
                                <p:cTn id="17" presetID="10"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10" presetClass="entr" presetSubtype="0" fill="hold" nodeType="with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fade">
                                      <p:cBhvr>
                                        <p:cTn id="22" dur="500"/>
                                        <p:tgtEl>
                                          <p:spTgt spid="54"/>
                                        </p:tgtEl>
                                      </p:cBhvr>
                                    </p:animEffect>
                                  </p:childTnLst>
                                </p:cTn>
                              </p:par>
                              <p:par>
                                <p:cTn id="23" presetID="2" presetClass="entr" presetSubtype="8" fill="hold" nodeType="withEffect">
                                  <p:stCondLst>
                                    <p:cond delay="50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0-#ppt_w/2"/>
                                          </p:val>
                                        </p:tav>
                                        <p:tav tm="100000">
                                          <p:val>
                                            <p:strVal val="#ppt_x"/>
                                          </p:val>
                                        </p:tav>
                                      </p:tavLst>
                                    </p:anim>
                                    <p:anim calcmode="lin" valueType="num">
                                      <p:cBhvr additive="base">
                                        <p:cTn id="26" dur="500" fill="hold"/>
                                        <p:tgtEl>
                                          <p:spTgt spid="4"/>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1250"/>
                                  </p:stCondLst>
                                  <p:childTnLst>
                                    <p:set>
                                      <p:cBhvr>
                                        <p:cTn id="28" dur="1" fill="hold">
                                          <p:stCondLst>
                                            <p:cond delay="0"/>
                                          </p:stCondLst>
                                        </p:cTn>
                                        <p:tgtEl>
                                          <p:spTgt spid="51"/>
                                        </p:tgtEl>
                                        <p:attrNameLst>
                                          <p:attrName>style.visibility</p:attrName>
                                        </p:attrNameLst>
                                      </p:cBhvr>
                                      <p:to>
                                        <p:strVal val="visible"/>
                                      </p:to>
                                    </p:set>
                                    <p:anim calcmode="lin" valueType="num">
                                      <p:cBhvr additive="base">
                                        <p:cTn id="29" dur="500" fill="hold"/>
                                        <p:tgtEl>
                                          <p:spTgt spid="51"/>
                                        </p:tgtEl>
                                        <p:attrNameLst>
                                          <p:attrName>ppt_x</p:attrName>
                                        </p:attrNameLst>
                                      </p:cBhvr>
                                      <p:tavLst>
                                        <p:tav tm="0">
                                          <p:val>
                                            <p:strVal val="1+#ppt_w/2"/>
                                          </p:val>
                                        </p:tav>
                                        <p:tav tm="100000">
                                          <p:val>
                                            <p:strVal val="#ppt_x"/>
                                          </p:val>
                                        </p:tav>
                                      </p:tavLst>
                                    </p:anim>
                                    <p:anim calcmode="lin" valueType="num">
                                      <p:cBhvr additive="base">
                                        <p:cTn id="30" dur="500" fill="hold"/>
                                        <p:tgtEl>
                                          <p:spTgt spid="51"/>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1250"/>
                                  </p:stCondLst>
                                  <p:childTnLst>
                                    <p:set>
                                      <p:cBhvr>
                                        <p:cTn id="32" dur="1" fill="hold">
                                          <p:stCondLst>
                                            <p:cond delay="0"/>
                                          </p:stCondLst>
                                        </p:cTn>
                                        <p:tgtEl>
                                          <p:spTgt spid="52"/>
                                        </p:tgtEl>
                                        <p:attrNameLst>
                                          <p:attrName>style.visibility</p:attrName>
                                        </p:attrNameLst>
                                      </p:cBhvr>
                                      <p:to>
                                        <p:strVal val="visible"/>
                                      </p:to>
                                    </p:set>
                                    <p:anim calcmode="lin" valueType="num">
                                      <p:cBhvr additive="base">
                                        <p:cTn id="33" dur="500" fill="hold"/>
                                        <p:tgtEl>
                                          <p:spTgt spid="52"/>
                                        </p:tgtEl>
                                        <p:attrNameLst>
                                          <p:attrName>ppt_x</p:attrName>
                                        </p:attrNameLst>
                                      </p:cBhvr>
                                      <p:tavLst>
                                        <p:tav tm="0">
                                          <p:val>
                                            <p:strVal val="1+#ppt_w/2"/>
                                          </p:val>
                                        </p:tav>
                                        <p:tav tm="100000">
                                          <p:val>
                                            <p:strVal val="#ppt_x"/>
                                          </p:val>
                                        </p:tav>
                                      </p:tavLst>
                                    </p:anim>
                                    <p:anim calcmode="lin" valueType="num">
                                      <p:cBhvr additive="base">
                                        <p:cTn id="34" dur="500" fill="hold"/>
                                        <p:tgtEl>
                                          <p:spTgt spid="52"/>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1250"/>
                                  </p:stCondLst>
                                  <p:childTnLst>
                                    <p:set>
                                      <p:cBhvr>
                                        <p:cTn id="36" dur="1" fill="hold">
                                          <p:stCondLst>
                                            <p:cond delay="0"/>
                                          </p:stCondLst>
                                        </p:cTn>
                                        <p:tgtEl>
                                          <p:spTgt spid="53"/>
                                        </p:tgtEl>
                                        <p:attrNameLst>
                                          <p:attrName>style.visibility</p:attrName>
                                        </p:attrNameLst>
                                      </p:cBhvr>
                                      <p:to>
                                        <p:strVal val="visible"/>
                                      </p:to>
                                    </p:set>
                                    <p:anim calcmode="lin" valueType="num">
                                      <p:cBhvr additive="base">
                                        <p:cTn id="37" dur="500" fill="hold"/>
                                        <p:tgtEl>
                                          <p:spTgt spid="53"/>
                                        </p:tgtEl>
                                        <p:attrNameLst>
                                          <p:attrName>ppt_x</p:attrName>
                                        </p:attrNameLst>
                                      </p:cBhvr>
                                      <p:tavLst>
                                        <p:tav tm="0">
                                          <p:val>
                                            <p:strVal val="1+#ppt_w/2"/>
                                          </p:val>
                                        </p:tav>
                                        <p:tav tm="100000">
                                          <p:val>
                                            <p:strVal val="#ppt_x"/>
                                          </p:val>
                                        </p:tav>
                                      </p:tavLst>
                                    </p:anim>
                                    <p:anim calcmode="lin" valueType="num">
                                      <p:cBhvr additive="base">
                                        <p:cTn id="38" dur="500" fill="hold"/>
                                        <p:tgtEl>
                                          <p:spTgt spid="53"/>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2000"/>
                                  </p:stCondLst>
                                  <p:childTnLst>
                                    <p:set>
                                      <p:cBhvr>
                                        <p:cTn id="40" dur="1" fill="hold">
                                          <p:stCondLst>
                                            <p:cond delay="0"/>
                                          </p:stCondLst>
                                        </p:cTn>
                                        <p:tgtEl>
                                          <p:spTgt spid="60"/>
                                        </p:tgtEl>
                                        <p:attrNameLst>
                                          <p:attrName>style.visibility</p:attrName>
                                        </p:attrNameLst>
                                      </p:cBhvr>
                                      <p:to>
                                        <p:strVal val="visible"/>
                                      </p:to>
                                    </p:set>
                                    <p:anim calcmode="lin" valueType="num">
                                      <p:cBhvr additive="base">
                                        <p:cTn id="41" dur="500" fill="hold"/>
                                        <p:tgtEl>
                                          <p:spTgt spid="60"/>
                                        </p:tgtEl>
                                        <p:attrNameLst>
                                          <p:attrName>ppt_x</p:attrName>
                                        </p:attrNameLst>
                                      </p:cBhvr>
                                      <p:tavLst>
                                        <p:tav tm="0">
                                          <p:val>
                                            <p:strVal val="0-#ppt_w/2"/>
                                          </p:val>
                                        </p:tav>
                                        <p:tav tm="100000">
                                          <p:val>
                                            <p:strVal val="#ppt_x"/>
                                          </p:val>
                                        </p:tav>
                                      </p:tavLst>
                                    </p:anim>
                                    <p:anim calcmode="lin" valueType="num">
                                      <p:cBhvr additive="base">
                                        <p:cTn id="42" dur="500" fill="hold"/>
                                        <p:tgtEl>
                                          <p:spTgt spid="60"/>
                                        </p:tgtEl>
                                        <p:attrNameLst>
                                          <p:attrName>ppt_y</p:attrName>
                                        </p:attrNameLst>
                                      </p:cBhvr>
                                      <p:tavLst>
                                        <p:tav tm="0">
                                          <p:val>
                                            <p:strVal val="#ppt_y"/>
                                          </p:val>
                                        </p:tav>
                                        <p:tav tm="100000">
                                          <p:val>
                                            <p:strVal val="#ppt_y"/>
                                          </p:val>
                                        </p:tav>
                                      </p:tavLst>
                                    </p:anim>
                                  </p:childTnLst>
                                </p:cTn>
                              </p:par>
                              <p:par>
                                <p:cTn id="43" presetID="2" presetClass="entr" presetSubtype="2" fill="hold" nodeType="withEffect">
                                  <p:stCondLst>
                                    <p:cond delay="2750"/>
                                  </p:stCondLst>
                                  <p:childTnLst>
                                    <p:set>
                                      <p:cBhvr>
                                        <p:cTn id="44" dur="1" fill="hold">
                                          <p:stCondLst>
                                            <p:cond delay="0"/>
                                          </p:stCondLst>
                                        </p:cTn>
                                        <p:tgtEl>
                                          <p:spTgt spid="55"/>
                                        </p:tgtEl>
                                        <p:attrNameLst>
                                          <p:attrName>style.visibility</p:attrName>
                                        </p:attrNameLst>
                                      </p:cBhvr>
                                      <p:to>
                                        <p:strVal val="visible"/>
                                      </p:to>
                                    </p:set>
                                    <p:anim calcmode="lin" valueType="num">
                                      <p:cBhvr additive="base">
                                        <p:cTn id="45" dur="500" fill="hold"/>
                                        <p:tgtEl>
                                          <p:spTgt spid="55"/>
                                        </p:tgtEl>
                                        <p:attrNameLst>
                                          <p:attrName>ppt_x</p:attrName>
                                        </p:attrNameLst>
                                      </p:cBhvr>
                                      <p:tavLst>
                                        <p:tav tm="0">
                                          <p:val>
                                            <p:strVal val="1+#ppt_w/2"/>
                                          </p:val>
                                        </p:tav>
                                        <p:tav tm="100000">
                                          <p:val>
                                            <p:strVal val="#ppt_x"/>
                                          </p:val>
                                        </p:tav>
                                      </p:tavLst>
                                    </p:anim>
                                    <p:anim calcmode="lin" valueType="num">
                                      <p:cBhvr additive="base">
                                        <p:cTn id="46" dur="500" fill="hold"/>
                                        <p:tgtEl>
                                          <p:spTgt spid="5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7" repeatCount="indefinite" fill="hold" display="0">
                  <p:stCondLst>
                    <p:cond delay="indefinite"/>
                  </p:stCondLst>
                  <p:endCondLst>
                    <p:cond evt="onStopAudio" delay="0">
                      <p:tgtEl>
                        <p:sldTgt/>
                      </p:tgtEl>
                    </p:cond>
                  </p:endCondLst>
                </p:cTn>
                <p:tgtEl>
                  <p:spTgt spid="56"/>
                </p:tgtEl>
              </p:cMediaNode>
            </p:audio>
            <p:audio>
              <p:cMediaNode vol="80000" showWhenStopped="0">
                <p:cTn id="48" fill="hold" display="0">
                  <p:stCondLst>
                    <p:cond delay="indefinite"/>
                  </p:stCondLst>
                  <p:endCondLst>
                    <p:cond evt="onStopAudio" delay="0">
                      <p:tgtEl>
                        <p:sldTgt/>
                      </p:tgtEl>
                    </p:cond>
                  </p:endCondLst>
                </p:cTn>
                <p:tgtEl>
                  <p:spTgt spid="2"/>
                </p:tgtEl>
              </p:cMediaNode>
            </p:audio>
            <p:audio>
              <p:cMediaNode vol="80000" showWhenStopped="0">
                <p:cTn id="49" fill="hold" display="0">
                  <p:stCondLst>
                    <p:cond delay="indefinite"/>
                  </p:stCondLst>
                  <p:endCondLst>
                    <p:cond evt="onStopAudio" delay="0">
                      <p:tgtEl>
                        <p:sldTgt/>
                      </p:tgtEl>
                    </p:cond>
                  </p:endCondLst>
                </p:cTn>
                <p:tgtEl>
                  <p:spTgt spid="3"/>
                </p:tgtEl>
              </p:cMediaNode>
            </p:audio>
            <p:seq concurrent="1" nextAc="seek">
              <p:cTn id="50" restart="whenNotActive" fill="hold" evtFilter="cancelBubble" nodeType="interactiveSeq">
                <p:stCondLst>
                  <p:cond evt="onClick" delay="0">
                    <p:tgtEl>
                      <p:spTgt spid="37"/>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88868" fill="hold"/>
                                        <p:tgtEl>
                                          <p:spTgt spid="3"/>
                                        </p:tgtEl>
                                      </p:cBhvr>
                                    </p:cmd>
                                  </p:childTnLst>
                                </p:cTn>
                              </p:par>
                              <p:par>
                                <p:cTn id="55" presetID="3" presetClass="mediacall" presetSubtype="0" fill="hold" nodeType="withEffect">
                                  <p:stCondLst>
                                    <p:cond delay="0"/>
                                  </p:stCondLst>
                                  <p:childTnLst>
                                    <p:cmd type="call" cmd="stop">
                                      <p:cBhvr>
                                        <p:cTn id="56" dur="1" fill="hold"/>
                                        <p:tgtEl>
                                          <p:spTgt spid="56"/>
                                        </p:tgtEl>
                                      </p:cBhvr>
                                    </p:cmd>
                                  </p:childTnLst>
                                </p:cTn>
                              </p:par>
                              <p:par>
                                <p:cTn id="57" presetID="1" presetClass="emph" presetSubtype="2" fill="hold" nodeType="withEffect">
                                  <p:stCondLst>
                                    <p:cond delay="0"/>
                                  </p:stCondLst>
                                  <p:childTnLst>
                                    <p:animClr clrSpc="rgb" dir="cw">
                                      <p:cBhvr>
                                        <p:cTn id="58" dur="750" fill="hold"/>
                                        <p:tgtEl>
                                          <p:spTgt spid="51"/>
                                        </p:tgtEl>
                                        <p:attrNameLst>
                                          <p:attrName>fillcolor</p:attrName>
                                        </p:attrNameLst>
                                      </p:cBhvr>
                                      <p:to>
                                        <a:schemeClr val="accent2"/>
                                      </p:to>
                                    </p:animClr>
                                    <p:set>
                                      <p:cBhvr>
                                        <p:cTn id="59" dur="750" fill="hold"/>
                                        <p:tgtEl>
                                          <p:spTgt spid="51"/>
                                        </p:tgtEl>
                                        <p:attrNameLst>
                                          <p:attrName>fill.type</p:attrName>
                                        </p:attrNameLst>
                                      </p:cBhvr>
                                      <p:to>
                                        <p:strVal val="solid"/>
                                      </p:to>
                                    </p:set>
                                    <p:set>
                                      <p:cBhvr>
                                        <p:cTn id="60" dur="750" fill="hold"/>
                                        <p:tgtEl>
                                          <p:spTgt spid="51"/>
                                        </p:tgtEl>
                                        <p:attrNameLst>
                                          <p:attrName>fill.on</p:attrName>
                                        </p:attrNameLst>
                                      </p:cBhvr>
                                      <p:to>
                                        <p:strVal val="true"/>
                                      </p:to>
                                    </p:set>
                                  </p:childTnLst>
                                </p:cTn>
                              </p:par>
                            </p:childTnLst>
                          </p:cTn>
                        </p:par>
                      </p:childTnLst>
                    </p:cTn>
                  </p:par>
                </p:childTnLst>
              </p:cTn>
              <p:nextCondLst>
                <p:cond evt="onClick" delay="0">
                  <p:tgtEl>
                    <p:spTgt spid="37"/>
                  </p:tgtEl>
                </p:cond>
              </p:nextCondLst>
            </p:seq>
          </p:childTnLst>
        </p:cTn>
      </p:par>
    </p:tnLst>
    <p:bldLst>
      <p:bldP spid="51" grpId="0" animBg="1"/>
      <p:bldP spid="52" grpId="0"/>
      <p:bldP spid="5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ackground image">
            <a:extLst>
              <a:ext uri="{FF2B5EF4-FFF2-40B4-BE49-F238E27FC236}">
                <a16:creationId xmlns:a16="http://schemas.microsoft.com/office/drawing/2014/main" id="{1230C834-D16D-47B9-8F74-29C0BF3B24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9" name="#sl-staticobject()" descr="Ein Bild, das Zeichnung enthält.&#10;&#10;Automatisch generierte Beschreibung">
            <a:extLst>
              <a:ext uri="{FF2B5EF4-FFF2-40B4-BE49-F238E27FC236}">
                <a16:creationId xmlns:a16="http://schemas.microsoft.com/office/drawing/2014/main" id="{96E638E8-D2F9-4D36-8C1A-B8BC253847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33690" y="6339900"/>
            <a:ext cx="1620186" cy="324037"/>
          </a:xfrm>
          <a:prstGeom prst="rect">
            <a:avLst/>
          </a:prstGeom>
        </p:spPr>
      </p:pic>
      <p:cxnSp>
        <p:nvCxnSpPr>
          <p:cNvPr id="54" name="Answer Line 2">
            <a:extLst>
              <a:ext uri="{FF2B5EF4-FFF2-40B4-BE49-F238E27FC236}">
                <a16:creationId xmlns:a16="http://schemas.microsoft.com/office/drawing/2014/main" id="{4B5767AD-D5A3-42E8-94D6-CC3C8423DF69}"/>
              </a:ext>
            </a:extLst>
          </p:cNvPr>
          <p:cNvCxnSpPr>
            <a:cxnSpLocks/>
          </p:cNvCxnSpPr>
          <p:nvPr/>
        </p:nvCxnSpPr>
        <p:spPr>
          <a:xfrm>
            <a:off x="2272" y="5782749"/>
            <a:ext cx="12192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5" name="Answer D">
            <a:extLst>
              <a:ext uri="{FF2B5EF4-FFF2-40B4-BE49-F238E27FC236}">
                <a16:creationId xmlns:a16="http://schemas.microsoft.com/office/drawing/2014/main" id="{63AD585E-E59E-4654-9EA7-4D03C089D3F1}"/>
              </a:ext>
            </a:extLst>
          </p:cNvPr>
          <p:cNvGrpSpPr/>
          <p:nvPr/>
        </p:nvGrpSpPr>
        <p:grpSpPr>
          <a:xfrm>
            <a:off x="6276671" y="5306896"/>
            <a:ext cx="4524162" cy="929685"/>
            <a:chOff x="1452892" y="4172004"/>
            <a:chExt cx="4524162" cy="929685"/>
          </a:xfrm>
        </p:grpSpPr>
        <p:sp>
          <p:nvSpPr>
            <p:cNvPr id="57" name="Background">
              <a:extLst>
                <a:ext uri="{FF2B5EF4-FFF2-40B4-BE49-F238E27FC236}">
                  <a16:creationId xmlns:a16="http://schemas.microsoft.com/office/drawing/2014/main" id="{36A76643-4BF8-4435-9B71-F6EE643CC045}"/>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D">
              <a:extLst>
                <a:ext uri="{FF2B5EF4-FFF2-40B4-BE49-F238E27FC236}">
                  <a16:creationId xmlns:a16="http://schemas.microsoft.com/office/drawing/2014/main" id="{8A95E103-8F66-4D64-A86B-5A8340642A19}"/>
                </a:ext>
              </a:extLst>
            </p:cNvPr>
            <p:cNvSpPr txBox="1"/>
            <p:nvPr/>
          </p:nvSpPr>
          <p:spPr>
            <a:xfrm>
              <a:off x="1717288" y="4381083"/>
              <a:ext cx="4966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D:</a:t>
              </a:r>
            </a:p>
          </p:txBody>
        </p:sp>
        <p:sp>
          <p:nvSpPr>
            <p:cNvPr id="59" name="#sl-pollanswer(3)">
              <a:extLst>
                <a:ext uri="{FF2B5EF4-FFF2-40B4-BE49-F238E27FC236}">
                  <a16:creationId xmlns:a16="http://schemas.microsoft.com/office/drawing/2014/main" id="{690873F6-EFE2-46C3-A7A3-6C2418344F6A}"/>
                </a:ext>
              </a:extLst>
            </p:cNvPr>
            <p:cNvSpPr txBox="1"/>
            <p:nvPr/>
          </p:nvSpPr>
          <p:spPr>
            <a:xfrm>
              <a:off x="2163338" y="4185359"/>
              <a:ext cx="3378818" cy="916330"/>
            </a:xfrm>
            <a:prstGeom prst="rect">
              <a:avLst/>
            </a:prstGeom>
            <a:no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prstClr val="white"/>
                  </a:solidFill>
                  <a:latin typeface="Arial" panose="020B0604020202020204" pitchFamily="34" charset="0"/>
                  <a:cs typeface="Arial" panose="020B0604020202020204" pitchFamily="34" charset="0"/>
                </a:rPr>
                <a:t>Impulsgerberin</a:t>
              </a:r>
              <a:r>
                <a:rPr lang="en-US" sz="2400" dirty="0">
                  <a:solidFill>
                    <a:prstClr val="white"/>
                  </a:solidFill>
                  <a:latin typeface="Arial" panose="020B0604020202020204" pitchFamily="34" charset="0"/>
                  <a:cs typeface="Arial" panose="020B0604020202020204" pitchFamily="34" charset="0"/>
                </a:rPr>
                <a:t> </a:t>
              </a:r>
              <a:r>
                <a:rPr lang="en-US" sz="2400" dirty="0" err="1">
                  <a:solidFill>
                    <a:prstClr val="white"/>
                  </a:solidFill>
                  <a:latin typeface="Arial" panose="020B0604020202020204" pitchFamily="34" charset="0"/>
                  <a:cs typeface="Arial" panose="020B0604020202020204" pitchFamily="34" charset="0"/>
                </a:rPr>
                <a:t>für</a:t>
              </a:r>
              <a:r>
                <a:rPr lang="en-US" sz="2400" dirty="0">
                  <a:solidFill>
                    <a:prstClr val="white"/>
                  </a:solidFill>
                  <a:latin typeface="Arial" panose="020B0604020202020204" pitchFamily="34" charset="0"/>
                  <a:cs typeface="Arial" panose="020B0604020202020204" pitchFamily="34" charset="0"/>
                </a:rPr>
                <a:t> das Reich </a:t>
              </a:r>
              <a:r>
                <a:rPr lang="en-US" sz="2400" dirty="0" err="1">
                  <a:solidFill>
                    <a:prstClr val="white"/>
                  </a:solidFill>
                  <a:latin typeface="Arial" panose="020B0604020202020204" pitchFamily="34" charset="0"/>
                  <a:cs typeface="Arial" panose="020B0604020202020204" pitchFamily="34" charset="0"/>
                </a:rPr>
                <a:t>Gottes</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60" name="Answer C">
            <a:extLst>
              <a:ext uri="{FF2B5EF4-FFF2-40B4-BE49-F238E27FC236}">
                <a16:creationId xmlns:a16="http://schemas.microsoft.com/office/drawing/2014/main" id="{C6656839-03AB-4C47-9D6D-1723E4753444}"/>
              </a:ext>
            </a:extLst>
          </p:cNvPr>
          <p:cNvGrpSpPr/>
          <p:nvPr/>
        </p:nvGrpSpPr>
        <p:grpSpPr>
          <a:xfrm>
            <a:off x="1455164" y="5306896"/>
            <a:ext cx="4524162" cy="929685"/>
            <a:chOff x="1452892" y="4172004"/>
            <a:chExt cx="4524162" cy="929685"/>
          </a:xfrm>
        </p:grpSpPr>
        <p:sp>
          <p:nvSpPr>
            <p:cNvPr id="61" name="Background">
              <a:extLst>
                <a:ext uri="{FF2B5EF4-FFF2-40B4-BE49-F238E27FC236}">
                  <a16:creationId xmlns:a16="http://schemas.microsoft.com/office/drawing/2014/main" id="{CAF9EA78-6535-47A6-9C3D-151F26C5CB6D}"/>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C">
              <a:extLst>
                <a:ext uri="{FF2B5EF4-FFF2-40B4-BE49-F238E27FC236}">
                  <a16:creationId xmlns:a16="http://schemas.microsoft.com/office/drawing/2014/main" id="{0A42DF7F-9A81-403B-B6F2-BECB2A47D827}"/>
                </a:ext>
              </a:extLst>
            </p:cNvPr>
            <p:cNvSpPr txBox="1"/>
            <p:nvPr/>
          </p:nvSpPr>
          <p:spPr>
            <a:xfrm>
              <a:off x="1717288" y="4381083"/>
              <a:ext cx="51184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C:</a:t>
              </a:r>
            </a:p>
          </p:txBody>
        </p:sp>
        <p:sp>
          <p:nvSpPr>
            <p:cNvPr id="64" name="#sl-pollanswer(2)">
              <a:extLst>
                <a:ext uri="{FF2B5EF4-FFF2-40B4-BE49-F238E27FC236}">
                  <a16:creationId xmlns:a16="http://schemas.microsoft.com/office/drawing/2014/main" id="{985A755B-6005-4A92-9653-CCE85E8BBC24}"/>
                </a:ext>
              </a:extLst>
            </p:cNvPr>
            <p:cNvSpPr txBox="1"/>
            <p:nvPr/>
          </p:nvSpPr>
          <p:spPr>
            <a:xfrm>
              <a:off x="2163338" y="4185359"/>
              <a:ext cx="3378818" cy="916330"/>
            </a:xfrm>
            <a:prstGeom prst="rect">
              <a:avLst/>
            </a:prstGeom>
            <a:no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Lobgesang</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für</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Gott</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cxnSp>
        <p:nvCxnSpPr>
          <p:cNvPr id="27" name="Answer Line 1">
            <a:extLst>
              <a:ext uri="{FF2B5EF4-FFF2-40B4-BE49-F238E27FC236}">
                <a16:creationId xmlns:a16="http://schemas.microsoft.com/office/drawing/2014/main" id="{4B8391AD-53B3-455B-B356-5D1B26BB9840}"/>
              </a:ext>
            </a:extLst>
          </p:cNvPr>
          <p:cNvCxnSpPr>
            <a:cxnSpLocks/>
          </p:cNvCxnSpPr>
          <p:nvPr/>
        </p:nvCxnSpPr>
        <p:spPr>
          <a:xfrm>
            <a:off x="0" y="4654534"/>
            <a:ext cx="12192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0" name="Answer B">
            <a:extLst>
              <a:ext uri="{FF2B5EF4-FFF2-40B4-BE49-F238E27FC236}">
                <a16:creationId xmlns:a16="http://schemas.microsoft.com/office/drawing/2014/main" id="{87DF6476-1EA0-4967-B884-76675F4E2440}"/>
              </a:ext>
            </a:extLst>
          </p:cNvPr>
          <p:cNvGrpSpPr/>
          <p:nvPr/>
        </p:nvGrpSpPr>
        <p:grpSpPr>
          <a:xfrm>
            <a:off x="6274399" y="4178681"/>
            <a:ext cx="4524162" cy="929685"/>
            <a:chOff x="1452892" y="4172004"/>
            <a:chExt cx="4524162" cy="929685"/>
          </a:xfrm>
        </p:grpSpPr>
        <p:sp>
          <p:nvSpPr>
            <p:cNvPr id="51" name="Background">
              <a:extLst>
                <a:ext uri="{FF2B5EF4-FFF2-40B4-BE49-F238E27FC236}">
                  <a16:creationId xmlns:a16="http://schemas.microsoft.com/office/drawing/2014/main" id="{F7D689C1-286B-42FD-85DC-C81EACAC8594}"/>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B">
              <a:extLst>
                <a:ext uri="{FF2B5EF4-FFF2-40B4-BE49-F238E27FC236}">
                  <a16:creationId xmlns:a16="http://schemas.microsoft.com/office/drawing/2014/main" id="{6D6450C5-C7F3-4402-92DB-4F89AAB195BB}"/>
                </a:ext>
              </a:extLst>
            </p:cNvPr>
            <p:cNvSpPr txBox="1"/>
            <p:nvPr/>
          </p:nvSpPr>
          <p:spPr>
            <a:xfrm>
              <a:off x="1717288" y="4381083"/>
              <a:ext cx="4966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B:</a:t>
              </a:r>
            </a:p>
          </p:txBody>
        </p:sp>
        <p:sp>
          <p:nvSpPr>
            <p:cNvPr id="53" name="#sl-pollanswer(1)">
              <a:extLst>
                <a:ext uri="{FF2B5EF4-FFF2-40B4-BE49-F238E27FC236}">
                  <a16:creationId xmlns:a16="http://schemas.microsoft.com/office/drawing/2014/main" id="{86D18980-FBAC-44DB-AE96-DB042EF3060A}"/>
                </a:ext>
              </a:extLst>
            </p:cNvPr>
            <p:cNvSpPr txBox="1"/>
            <p:nvPr/>
          </p:nvSpPr>
          <p:spPr>
            <a:xfrm>
              <a:off x="2163338" y="4185359"/>
              <a:ext cx="3378818" cy="916330"/>
            </a:xfrm>
            <a:prstGeom prst="rect">
              <a:avLst/>
            </a:prstGeom>
            <a:no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prstClr val="white"/>
                  </a:solidFill>
                  <a:latin typeface="Arial" panose="020B0604020202020204" pitchFamily="34" charset="0"/>
                  <a:cs typeface="Arial" panose="020B0604020202020204" pitchFamily="34" charset="0"/>
                </a:rPr>
                <a:t>weltliche</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Richterin</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4" name="Answer A">
            <a:extLst>
              <a:ext uri="{FF2B5EF4-FFF2-40B4-BE49-F238E27FC236}">
                <a16:creationId xmlns:a16="http://schemas.microsoft.com/office/drawing/2014/main" id="{462FB440-3802-4640-95E5-7E769F1888EB}"/>
              </a:ext>
            </a:extLst>
          </p:cNvPr>
          <p:cNvGrpSpPr/>
          <p:nvPr/>
        </p:nvGrpSpPr>
        <p:grpSpPr>
          <a:xfrm>
            <a:off x="1452892" y="4178681"/>
            <a:ext cx="4524162" cy="929684"/>
            <a:chOff x="1452892" y="4172004"/>
            <a:chExt cx="4524162" cy="929684"/>
          </a:xfrm>
          <a:solidFill>
            <a:srgbClr val="92D050"/>
          </a:solidFill>
        </p:grpSpPr>
        <p:sp>
          <p:nvSpPr>
            <p:cNvPr id="20" name="Background">
              <a:extLst>
                <a:ext uri="{FF2B5EF4-FFF2-40B4-BE49-F238E27FC236}">
                  <a16:creationId xmlns:a16="http://schemas.microsoft.com/office/drawing/2014/main" id="{60B15F66-6CF0-4909-A072-4B9CA4CA08D0}"/>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A">
              <a:extLst>
                <a:ext uri="{FF2B5EF4-FFF2-40B4-BE49-F238E27FC236}">
                  <a16:creationId xmlns:a16="http://schemas.microsoft.com/office/drawing/2014/main" id="{AF0BF5BB-760B-4D01-AAEE-BEDC070EF526}"/>
                </a:ext>
              </a:extLst>
            </p:cNvPr>
            <p:cNvSpPr txBox="1"/>
            <p:nvPr/>
          </p:nvSpPr>
          <p:spPr>
            <a:xfrm>
              <a:off x="1717288" y="4381083"/>
              <a:ext cx="446049" cy="523220"/>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A:</a:t>
              </a:r>
            </a:p>
          </p:txBody>
        </p:sp>
        <p:sp>
          <p:nvSpPr>
            <p:cNvPr id="38" name="#sl-pollanswer(0)">
              <a:extLst>
                <a:ext uri="{FF2B5EF4-FFF2-40B4-BE49-F238E27FC236}">
                  <a16:creationId xmlns:a16="http://schemas.microsoft.com/office/drawing/2014/main" id="{16388FA3-C0D9-410C-BAE2-A6485A7F9BED}"/>
                </a:ext>
              </a:extLst>
            </p:cNvPr>
            <p:cNvSpPr txBox="1"/>
            <p:nvPr/>
          </p:nvSpPr>
          <p:spPr>
            <a:xfrm>
              <a:off x="2163338" y="4185359"/>
              <a:ext cx="3378818" cy="870109"/>
            </a:xfrm>
            <a:prstGeom prst="rect">
              <a:avLst/>
            </a:prstGeom>
            <a:grp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Arial" panose="020B0604020202020204" pitchFamily="34" charset="0"/>
                  <a:cs typeface="Arial" panose="020B0604020202020204" pitchFamily="34" charset="0"/>
                </a:rPr>
                <a:t>u</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mfassendes</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Heilssakrament</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14" name="Question">
            <a:extLst>
              <a:ext uri="{FF2B5EF4-FFF2-40B4-BE49-F238E27FC236}">
                <a16:creationId xmlns:a16="http://schemas.microsoft.com/office/drawing/2014/main" id="{C06F0B4B-66C1-4499-A17E-4B1853F266A4}"/>
              </a:ext>
            </a:extLst>
          </p:cNvPr>
          <p:cNvGrpSpPr/>
          <p:nvPr/>
        </p:nvGrpSpPr>
        <p:grpSpPr>
          <a:xfrm>
            <a:off x="0" y="2860778"/>
            <a:ext cx="12192000" cy="1136407"/>
            <a:chOff x="0" y="2860778"/>
            <a:chExt cx="12192000" cy="1136407"/>
          </a:xfrm>
        </p:grpSpPr>
        <p:cxnSp>
          <p:nvCxnSpPr>
            <p:cNvPr id="26" name="Line">
              <a:extLst>
                <a:ext uri="{FF2B5EF4-FFF2-40B4-BE49-F238E27FC236}">
                  <a16:creationId xmlns:a16="http://schemas.microsoft.com/office/drawing/2014/main" id="{D9A9127F-6A62-4E1D-BA5E-8DF80971DDEE}"/>
                </a:ext>
              </a:extLst>
            </p:cNvPr>
            <p:cNvCxnSpPr>
              <a:cxnSpLocks/>
            </p:cNvCxnSpPr>
            <p:nvPr/>
          </p:nvCxnSpPr>
          <p:spPr>
            <a:xfrm flipV="1">
              <a:off x="0" y="3429000"/>
              <a:ext cx="12192000" cy="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Background">
              <a:extLst>
                <a:ext uri="{FF2B5EF4-FFF2-40B4-BE49-F238E27FC236}">
                  <a16:creationId xmlns:a16="http://schemas.microsoft.com/office/drawing/2014/main" id="{72609FCE-9B2B-431D-A22F-C9C6C2B3DE82}"/>
                </a:ext>
              </a:extLst>
            </p:cNvPr>
            <p:cNvSpPr/>
            <p:nvPr/>
          </p:nvSpPr>
          <p:spPr>
            <a:xfrm>
              <a:off x="1452892" y="2860778"/>
              <a:ext cx="9342799" cy="1136407"/>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473"/>
                <a:gd name="connsiteY0" fmla="*/ 4868 h 9998"/>
                <a:gd name="connsiteX1" fmla="*/ 999 w 9473"/>
                <a:gd name="connsiteY1" fmla="*/ 1 h 9998"/>
                <a:gd name="connsiteX2" fmla="*/ 8015 w 9473"/>
                <a:gd name="connsiteY2" fmla="*/ 1 h 9998"/>
                <a:gd name="connsiteX3" fmla="*/ 9473 w 9473"/>
                <a:gd name="connsiteY3" fmla="*/ 5286 h 9998"/>
                <a:gd name="connsiteX4" fmla="*/ 7996 w 9473"/>
                <a:gd name="connsiteY4" fmla="*/ 9941 h 9998"/>
                <a:gd name="connsiteX5" fmla="*/ 999 w 9473"/>
                <a:gd name="connsiteY5" fmla="*/ 9986 h 9998"/>
                <a:gd name="connsiteX6" fmla="*/ 0 w 9473"/>
                <a:gd name="connsiteY6" fmla="*/ 4868 h 9998"/>
                <a:gd name="connsiteX0" fmla="*/ 0 w 10000"/>
                <a:gd name="connsiteY0" fmla="*/ 4869 h 10000"/>
                <a:gd name="connsiteX1" fmla="*/ 1055 w 10000"/>
                <a:gd name="connsiteY1" fmla="*/ 1 h 10000"/>
                <a:gd name="connsiteX2" fmla="*/ 8461 w 10000"/>
                <a:gd name="connsiteY2" fmla="*/ 1 h 10000"/>
                <a:gd name="connsiteX3" fmla="*/ 10000 w 10000"/>
                <a:gd name="connsiteY3" fmla="*/ 5287 h 10000"/>
                <a:gd name="connsiteX4" fmla="*/ 8441 w 10000"/>
                <a:gd name="connsiteY4" fmla="*/ 9943 h 10000"/>
                <a:gd name="connsiteX5" fmla="*/ 1055 w 10000"/>
                <a:gd name="connsiteY5" fmla="*/ 9988 h 10000"/>
                <a:gd name="connsiteX6" fmla="*/ 0 w 10000"/>
                <a:gd name="connsiteY6" fmla="*/ 4869 h 10000"/>
                <a:gd name="connsiteX0" fmla="*/ 0 w 10000"/>
                <a:gd name="connsiteY0" fmla="*/ 4869 h 10022"/>
                <a:gd name="connsiteX1" fmla="*/ 1055 w 10000"/>
                <a:gd name="connsiteY1" fmla="*/ 1 h 10022"/>
                <a:gd name="connsiteX2" fmla="*/ 8461 w 10000"/>
                <a:gd name="connsiteY2" fmla="*/ 1 h 10022"/>
                <a:gd name="connsiteX3" fmla="*/ 10000 w 10000"/>
                <a:gd name="connsiteY3" fmla="*/ 5287 h 10022"/>
                <a:gd name="connsiteX4" fmla="*/ 8441 w 10000"/>
                <a:gd name="connsiteY4" fmla="*/ 9943 h 10022"/>
                <a:gd name="connsiteX5" fmla="*/ 1055 w 10000"/>
                <a:gd name="connsiteY5" fmla="*/ 9988 h 10022"/>
                <a:gd name="connsiteX6" fmla="*/ 0 w 10000"/>
                <a:gd name="connsiteY6" fmla="*/ 4869 h 10022"/>
                <a:gd name="connsiteX0" fmla="*/ 0 w 10000"/>
                <a:gd name="connsiteY0" fmla="*/ 4869 h 10016"/>
                <a:gd name="connsiteX1" fmla="*/ 1055 w 10000"/>
                <a:gd name="connsiteY1" fmla="*/ 1 h 10016"/>
                <a:gd name="connsiteX2" fmla="*/ 8461 w 10000"/>
                <a:gd name="connsiteY2" fmla="*/ 1 h 10016"/>
                <a:gd name="connsiteX3" fmla="*/ 10000 w 10000"/>
                <a:gd name="connsiteY3" fmla="*/ 5287 h 10016"/>
                <a:gd name="connsiteX4" fmla="*/ 8441 w 10000"/>
                <a:gd name="connsiteY4" fmla="*/ 9943 h 10016"/>
                <a:gd name="connsiteX5" fmla="*/ 1055 w 10000"/>
                <a:gd name="connsiteY5" fmla="*/ 9988 h 10016"/>
                <a:gd name="connsiteX6" fmla="*/ 0 w 10000"/>
                <a:gd name="connsiteY6" fmla="*/ 4869 h 10016"/>
                <a:gd name="connsiteX0" fmla="*/ 0 w 9362"/>
                <a:gd name="connsiteY0" fmla="*/ 4869 h 10016"/>
                <a:gd name="connsiteX1" fmla="*/ 1055 w 9362"/>
                <a:gd name="connsiteY1" fmla="*/ 1 h 10016"/>
                <a:gd name="connsiteX2" fmla="*/ 8461 w 9362"/>
                <a:gd name="connsiteY2" fmla="*/ 1 h 10016"/>
                <a:gd name="connsiteX3" fmla="*/ 9362 w 9362"/>
                <a:gd name="connsiteY3" fmla="*/ 5454 h 10016"/>
                <a:gd name="connsiteX4" fmla="*/ 8441 w 9362"/>
                <a:gd name="connsiteY4" fmla="*/ 9943 h 10016"/>
                <a:gd name="connsiteX5" fmla="*/ 1055 w 9362"/>
                <a:gd name="connsiteY5" fmla="*/ 9988 h 10016"/>
                <a:gd name="connsiteX6" fmla="*/ 0 w 9362"/>
                <a:gd name="connsiteY6" fmla="*/ 4869 h 10016"/>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445 h 10000"/>
                <a:gd name="connsiteX4" fmla="*/ 9016 w 10087"/>
                <a:gd name="connsiteY4" fmla="*/ 9927 h 10000"/>
                <a:gd name="connsiteX5" fmla="*/ 1127 w 10087"/>
                <a:gd name="connsiteY5" fmla="*/ 9972 h 10000"/>
                <a:gd name="connsiteX6" fmla="*/ 0 w 10087"/>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445 h 10000"/>
                <a:gd name="connsiteX4" fmla="*/ 9016 w 10087"/>
                <a:gd name="connsiteY4" fmla="*/ 9927 h 10000"/>
                <a:gd name="connsiteX5" fmla="*/ 1127 w 10087"/>
                <a:gd name="connsiteY5" fmla="*/ 9972 h 10000"/>
                <a:gd name="connsiteX6" fmla="*/ 0 w 10087"/>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445 h 10000"/>
                <a:gd name="connsiteX4" fmla="*/ 9016 w 10087"/>
                <a:gd name="connsiteY4" fmla="*/ 9927 h 10000"/>
                <a:gd name="connsiteX5" fmla="*/ 1127 w 10087"/>
                <a:gd name="connsiteY5" fmla="*/ 9972 h 10000"/>
                <a:gd name="connsiteX6" fmla="*/ 0 w 10087"/>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362 h 10000"/>
                <a:gd name="connsiteX4" fmla="*/ 9016 w 10087"/>
                <a:gd name="connsiteY4" fmla="*/ 9927 h 10000"/>
                <a:gd name="connsiteX5" fmla="*/ 1127 w 10087"/>
                <a:gd name="connsiteY5" fmla="*/ 9972 h 10000"/>
                <a:gd name="connsiteX6" fmla="*/ 0 w 10087"/>
                <a:gd name="connsiteY6" fmla="*/ 4861 h 10000"/>
                <a:gd name="connsiteX0" fmla="*/ 0 w 10083"/>
                <a:gd name="connsiteY0" fmla="*/ 4861 h 10000"/>
                <a:gd name="connsiteX1" fmla="*/ 1127 w 10083"/>
                <a:gd name="connsiteY1" fmla="*/ 1 h 10000"/>
                <a:gd name="connsiteX2" fmla="*/ 9038 w 10083"/>
                <a:gd name="connsiteY2" fmla="*/ 1 h 10000"/>
                <a:gd name="connsiteX3" fmla="*/ 10083 w 10083"/>
                <a:gd name="connsiteY3" fmla="*/ 5039 h 10000"/>
                <a:gd name="connsiteX4" fmla="*/ 9016 w 10083"/>
                <a:gd name="connsiteY4" fmla="*/ 9927 h 10000"/>
                <a:gd name="connsiteX5" fmla="*/ 1127 w 10083"/>
                <a:gd name="connsiteY5" fmla="*/ 9972 h 10000"/>
                <a:gd name="connsiteX6" fmla="*/ 0 w 10083"/>
                <a:gd name="connsiteY6" fmla="*/ 4861 h 10000"/>
                <a:gd name="connsiteX0" fmla="*/ 0 w 10072"/>
                <a:gd name="connsiteY0" fmla="*/ 5076 h 10004"/>
                <a:gd name="connsiteX1" fmla="*/ 1116 w 10072"/>
                <a:gd name="connsiteY1" fmla="*/ 1 h 10004"/>
                <a:gd name="connsiteX2" fmla="*/ 9027 w 10072"/>
                <a:gd name="connsiteY2" fmla="*/ 1 h 10004"/>
                <a:gd name="connsiteX3" fmla="*/ 10072 w 10072"/>
                <a:gd name="connsiteY3" fmla="*/ 5039 h 10004"/>
                <a:gd name="connsiteX4" fmla="*/ 9005 w 10072"/>
                <a:gd name="connsiteY4" fmla="*/ 9927 h 10004"/>
                <a:gd name="connsiteX5" fmla="*/ 1116 w 10072"/>
                <a:gd name="connsiteY5" fmla="*/ 9972 h 10004"/>
                <a:gd name="connsiteX6" fmla="*/ 0 w 10072"/>
                <a:gd name="connsiteY6" fmla="*/ 5076 h 10004"/>
                <a:gd name="connsiteX0" fmla="*/ 0 w 10083"/>
                <a:gd name="connsiteY0" fmla="*/ 5004 h 10003"/>
                <a:gd name="connsiteX1" fmla="*/ 1127 w 10083"/>
                <a:gd name="connsiteY1" fmla="*/ 1 h 10003"/>
                <a:gd name="connsiteX2" fmla="*/ 9038 w 10083"/>
                <a:gd name="connsiteY2" fmla="*/ 1 h 10003"/>
                <a:gd name="connsiteX3" fmla="*/ 10083 w 10083"/>
                <a:gd name="connsiteY3" fmla="*/ 5039 h 10003"/>
                <a:gd name="connsiteX4" fmla="*/ 9016 w 10083"/>
                <a:gd name="connsiteY4" fmla="*/ 9927 h 10003"/>
                <a:gd name="connsiteX5" fmla="*/ 1127 w 10083"/>
                <a:gd name="connsiteY5" fmla="*/ 9972 h 10003"/>
                <a:gd name="connsiteX6" fmla="*/ 0 w 10083"/>
                <a:gd name="connsiteY6" fmla="*/ 5004 h 10003"/>
                <a:gd name="connsiteX0" fmla="*/ 0 w 10003"/>
                <a:gd name="connsiteY0" fmla="*/ 5281 h 10009"/>
                <a:gd name="connsiteX1" fmla="*/ 1047 w 10003"/>
                <a:gd name="connsiteY1" fmla="*/ 1 h 10009"/>
                <a:gd name="connsiteX2" fmla="*/ 8958 w 10003"/>
                <a:gd name="connsiteY2" fmla="*/ 1 h 10009"/>
                <a:gd name="connsiteX3" fmla="*/ 10003 w 10003"/>
                <a:gd name="connsiteY3" fmla="*/ 5039 h 10009"/>
                <a:gd name="connsiteX4" fmla="*/ 8936 w 10003"/>
                <a:gd name="connsiteY4" fmla="*/ 9927 h 10009"/>
                <a:gd name="connsiteX5" fmla="*/ 1047 w 10003"/>
                <a:gd name="connsiteY5" fmla="*/ 9972 h 10009"/>
                <a:gd name="connsiteX6" fmla="*/ 0 w 10003"/>
                <a:gd name="connsiteY6" fmla="*/ 5281 h 10009"/>
                <a:gd name="connsiteX0" fmla="*/ 0 w 10003"/>
                <a:gd name="connsiteY0" fmla="*/ 5142 h 10006"/>
                <a:gd name="connsiteX1" fmla="*/ 1047 w 10003"/>
                <a:gd name="connsiteY1" fmla="*/ 1 h 10006"/>
                <a:gd name="connsiteX2" fmla="*/ 8958 w 10003"/>
                <a:gd name="connsiteY2" fmla="*/ 1 h 10006"/>
                <a:gd name="connsiteX3" fmla="*/ 10003 w 10003"/>
                <a:gd name="connsiteY3" fmla="*/ 5039 h 10006"/>
                <a:gd name="connsiteX4" fmla="*/ 8936 w 10003"/>
                <a:gd name="connsiteY4" fmla="*/ 9927 h 10006"/>
                <a:gd name="connsiteX5" fmla="*/ 1047 w 10003"/>
                <a:gd name="connsiteY5" fmla="*/ 9972 h 10006"/>
                <a:gd name="connsiteX6" fmla="*/ 0 w 10003"/>
                <a:gd name="connsiteY6" fmla="*/ 5142 h 10006"/>
                <a:gd name="connsiteX0" fmla="*/ 0 w 10000"/>
                <a:gd name="connsiteY0" fmla="*/ 4893 h 10001"/>
                <a:gd name="connsiteX1" fmla="*/ 1044 w 10000"/>
                <a:gd name="connsiteY1" fmla="*/ 1 h 10001"/>
                <a:gd name="connsiteX2" fmla="*/ 8955 w 10000"/>
                <a:gd name="connsiteY2" fmla="*/ 1 h 10001"/>
                <a:gd name="connsiteX3" fmla="*/ 10000 w 10000"/>
                <a:gd name="connsiteY3" fmla="*/ 5039 h 10001"/>
                <a:gd name="connsiteX4" fmla="*/ 8933 w 10000"/>
                <a:gd name="connsiteY4" fmla="*/ 9927 h 10001"/>
                <a:gd name="connsiteX5" fmla="*/ 1044 w 10000"/>
                <a:gd name="connsiteY5" fmla="*/ 9972 h 10001"/>
                <a:gd name="connsiteX6" fmla="*/ 0 w 10000"/>
                <a:gd name="connsiteY6" fmla="*/ 4893 h 10001"/>
                <a:gd name="connsiteX0" fmla="*/ 0 w 10000"/>
                <a:gd name="connsiteY0" fmla="*/ 5018 h 10003"/>
                <a:gd name="connsiteX1" fmla="*/ 1044 w 10000"/>
                <a:gd name="connsiteY1" fmla="*/ 1 h 10003"/>
                <a:gd name="connsiteX2" fmla="*/ 8955 w 10000"/>
                <a:gd name="connsiteY2" fmla="*/ 1 h 10003"/>
                <a:gd name="connsiteX3" fmla="*/ 10000 w 10000"/>
                <a:gd name="connsiteY3" fmla="*/ 5039 h 10003"/>
                <a:gd name="connsiteX4" fmla="*/ 8933 w 10000"/>
                <a:gd name="connsiteY4" fmla="*/ 9927 h 10003"/>
                <a:gd name="connsiteX5" fmla="*/ 1044 w 10000"/>
                <a:gd name="connsiteY5" fmla="*/ 9972 h 10003"/>
                <a:gd name="connsiteX6" fmla="*/ 0 w 10000"/>
                <a:gd name="connsiteY6" fmla="*/ 5018 h 10003"/>
                <a:gd name="connsiteX0" fmla="*/ 0 w 10006"/>
                <a:gd name="connsiteY0" fmla="*/ 5045 h 10004"/>
                <a:gd name="connsiteX1" fmla="*/ 1050 w 10006"/>
                <a:gd name="connsiteY1" fmla="*/ 1 h 10004"/>
                <a:gd name="connsiteX2" fmla="*/ 8961 w 10006"/>
                <a:gd name="connsiteY2" fmla="*/ 1 h 10004"/>
                <a:gd name="connsiteX3" fmla="*/ 10006 w 10006"/>
                <a:gd name="connsiteY3" fmla="*/ 5039 h 10004"/>
                <a:gd name="connsiteX4" fmla="*/ 8939 w 10006"/>
                <a:gd name="connsiteY4" fmla="*/ 9927 h 10004"/>
                <a:gd name="connsiteX5" fmla="*/ 1050 w 10006"/>
                <a:gd name="connsiteY5" fmla="*/ 9972 h 10004"/>
                <a:gd name="connsiteX6" fmla="*/ 0 w 10006"/>
                <a:gd name="connsiteY6" fmla="*/ 5045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6" h="10004">
                  <a:moveTo>
                    <a:pt x="0" y="5045"/>
                  </a:moveTo>
                  <a:cubicBezTo>
                    <a:pt x="513" y="1631"/>
                    <a:pt x="122" y="86"/>
                    <a:pt x="1050" y="1"/>
                  </a:cubicBezTo>
                  <a:lnTo>
                    <a:pt x="8961" y="1"/>
                  </a:lnTo>
                  <a:cubicBezTo>
                    <a:pt x="9990" y="-16"/>
                    <a:pt x="9537" y="540"/>
                    <a:pt x="10006" y="5039"/>
                  </a:cubicBezTo>
                  <a:cubicBezTo>
                    <a:pt x="9608" y="9039"/>
                    <a:pt x="9872" y="10038"/>
                    <a:pt x="8939" y="9927"/>
                  </a:cubicBezTo>
                  <a:lnTo>
                    <a:pt x="1050" y="9972"/>
                  </a:lnTo>
                  <a:cubicBezTo>
                    <a:pt x="110" y="10230"/>
                    <a:pt x="521" y="8962"/>
                    <a:pt x="0" y="5045"/>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25000" noProof="0">
                <a:ln>
                  <a:noFill/>
                </a:ln>
                <a:solidFill>
                  <a:prstClr val="white"/>
                </a:solidFill>
                <a:effectLst/>
                <a:uLnTx/>
                <a:uFillTx/>
                <a:latin typeface="Calibri" panose="020F0502020204030204"/>
                <a:ea typeface="+mn-ea"/>
                <a:cs typeface="+mn-cs"/>
              </a:endParaRPr>
            </a:p>
          </p:txBody>
        </p:sp>
        <p:sp>
          <p:nvSpPr>
            <p:cNvPr id="47" name="#sl-pollquestion()">
              <a:extLst>
                <a:ext uri="{FF2B5EF4-FFF2-40B4-BE49-F238E27FC236}">
                  <a16:creationId xmlns:a16="http://schemas.microsoft.com/office/drawing/2014/main" id="{0B3C0AB6-E99F-4DFB-8A1B-814704AA4FC9}"/>
                </a:ext>
              </a:extLst>
            </p:cNvPr>
            <p:cNvSpPr txBox="1"/>
            <p:nvPr/>
          </p:nvSpPr>
          <p:spPr>
            <a:xfrm>
              <a:off x="1717288" y="2964701"/>
              <a:ext cx="8839255" cy="932341"/>
            </a:xfrm>
            <a:prstGeom prst="rect">
              <a:avLst/>
            </a:prstGeom>
            <a:noFill/>
          </p:spPr>
          <p:txBody>
            <a:bodyPr wrap="square" rtlCol="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Arial" panose="020B0604020202020204" pitchFamily="34" charset="0"/>
                  <a:cs typeface="Arial" panose="020B0604020202020204" pitchFamily="34" charset="0"/>
                </a:rPr>
                <a:t>Die </a:t>
              </a:r>
              <a:r>
                <a:rPr lang="en-US" sz="2400" dirty="0" err="1">
                  <a:solidFill>
                    <a:prstClr val="white"/>
                  </a:solidFill>
                  <a:latin typeface="Arial" panose="020B0604020202020204" pitchFamily="34" charset="0"/>
                  <a:cs typeface="Arial" panose="020B0604020202020204" pitchFamily="34" charset="0"/>
                </a:rPr>
                <a:t>katholische</a:t>
              </a:r>
              <a:r>
                <a:rPr lang="en-US" sz="2400" dirty="0">
                  <a:solidFill>
                    <a:prstClr val="white"/>
                  </a:solidFill>
                  <a:latin typeface="Arial" panose="020B0604020202020204" pitchFamily="34" charset="0"/>
                  <a:cs typeface="Arial" panose="020B0604020202020204" pitchFamily="34" charset="0"/>
                </a:rPr>
                <a:t> </a:t>
              </a:r>
              <a:r>
                <a:rPr lang="en-US" sz="2400" dirty="0" err="1">
                  <a:solidFill>
                    <a:prstClr val="white"/>
                  </a:solidFill>
                  <a:latin typeface="Arial" panose="020B0604020202020204" pitchFamily="34" charset="0"/>
                  <a:cs typeface="Arial" panose="020B0604020202020204" pitchFamily="34" charset="0"/>
                </a:rPr>
                <a:t>Kirche</a:t>
              </a:r>
              <a:r>
                <a:rPr lang="en-US" sz="2400" dirty="0">
                  <a:solidFill>
                    <a:prstClr val="white"/>
                  </a:solidFill>
                  <a:latin typeface="Arial" panose="020B0604020202020204" pitchFamily="34" charset="0"/>
                  <a:cs typeface="Arial" panose="020B0604020202020204" pitchFamily="34" charset="0"/>
                </a:rPr>
                <a:t> </a:t>
              </a:r>
              <a:r>
                <a:rPr lang="en-US" sz="2400" dirty="0" err="1">
                  <a:solidFill>
                    <a:prstClr val="white"/>
                  </a:solidFill>
                  <a:latin typeface="Arial" panose="020B0604020202020204" pitchFamily="34" charset="0"/>
                  <a:cs typeface="Arial" panose="020B0604020202020204" pitchFamily="34" charset="0"/>
                </a:rPr>
                <a:t>versteht</a:t>
              </a:r>
              <a:r>
                <a:rPr lang="en-US" sz="2400" dirty="0">
                  <a:solidFill>
                    <a:prstClr val="white"/>
                  </a:solidFill>
                  <a:latin typeface="Arial" panose="020B0604020202020204" pitchFamily="34" charset="0"/>
                  <a:cs typeface="Arial" panose="020B0604020202020204" pitchFamily="34" charset="0"/>
                </a:rPr>
                <a:t> </a:t>
              </a:r>
              <a:r>
                <a:rPr lang="en-US" sz="2400" dirty="0" err="1">
                  <a:solidFill>
                    <a:prstClr val="white"/>
                  </a:solidFill>
                  <a:latin typeface="Arial" panose="020B0604020202020204" pitchFamily="34" charset="0"/>
                  <a:cs typeface="Arial" panose="020B0604020202020204" pitchFamily="34" charset="0"/>
                </a:rPr>
                <a:t>sich</a:t>
              </a:r>
              <a:r>
                <a:rPr lang="en-US" sz="2400" dirty="0">
                  <a:solidFill>
                    <a:prstClr val="white"/>
                  </a:solidFill>
                  <a:latin typeface="Arial" panose="020B0604020202020204" pitchFamily="34" charset="0"/>
                  <a:cs typeface="Arial" panose="020B0604020202020204" pitchFamily="34" charset="0"/>
                </a:rPr>
                <a:t> </a:t>
              </a:r>
              <a:r>
                <a:rPr lang="en-US" sz="2400" dirty="0" err="1">
                  <a:solidFill>
                    <a:prstClr val="white"/>
                  </a:solidFill>
                  <a:latin typeface="Arial" panose="020B0604020202020204" pitchFamily="34" charset="0"/>
                  <a:cs typeface="Arial" panose="020B0604020202020204" pitchFamily="34" charset="0"/>
                </a:rPr>
                <a:t>selbst</a:t>
              </a:r>
              <a:r>
                <a:rPr lang="en-US" sz="2400" dirty="0">
                  <a:solidFill>
                    <a:prstClr val="white"/>
                  </a:solidFill>
                  <a:latin typeface="Arial" panose="020B0604020202020204" pitchFamily="34" charset="0"/>
                  <a:cs typeface="Arial" panose="020B0604020202020204" pitchFamily="34" charset="0"/>
                </a:rPr>
                <a:t> </a:t>
              </a:r>
              <a:r>
                <a:rPr lang="en-US" sz="2400" dirty="0" err="1">
                  <a:solidFill>
                    <a:prstClr val="white"/>
                  </a:solidFill>
                  <a:latin typeface="Arial" panose="020B0604020202020204" pitchFamily="34" charset="0"/>
                  <a:cs typeface="Arial" panose="020B0604020202020204" pitchFamily="34" charset="0"/>
                </a:rPr>
                <a:t>als</a:t>
              </a:r>
              <a:r>
                <a:rPr lang="en-US" sz="2400" dirty="0">
                  <a:solidFill>
                    <a:prstClr val="white"/>
                  </a:solidFill>
                  <a:latin typeface="Arial" panose="020B0604020202020204" pitchFamily="34" charset="0"/>
                  <a:cs typeface="Arial" panose="020B0604020202020204" pitchFamily="34" charset="0"/>
                </a:rPr>
                <a:t> …</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12" name="Current Money Value">
            <a:extLst>
              <a:ext uri="{FF2B5EF4-FFF2-40B4-BE49-F238E27FC236}">
                <a16:creationId xmlns:a16="http://schemas.microsoft.com/office/drawing/2014/main" id="{F69BB7A5-CF27-44D2-A964-DF2E78088389}"/>
              </a:ext>
            </a:extLst>
          </p:cNvPr>
          <p:cNvGrpSpPr/>
          <p:nvPr/>
        </p:nvGrpSpPr>
        <p:grpSpPr>
          <a:xfrm>
            <a:off x="8618368" y="2322355"/>
            <a:ext cx="3573630" cy="347151"/>
            <a:chOff x="8618369" y="2322355"/>
            <a:chExt cx="3555791" cy="347151"/>
          </a:xfrm>
        </p:grpSpPr>
        <p:cxnSp>
          <p:nvCxnSpPr>
            <p:cNvPr id="49" name="Line">
              <a:extLst>
                <a:ext uri="{FF2B5EF4-FFF2-40B4-BE49-F238E27FC236}">
                  <a16:creationId xmlns:a16="http://schemas.microsoft.com/office/drawing/2014/main" id="{8E8A5C75-CFCA-4176-8EB0-4EB34F162D99}"/>
                </a:ext>
              </a:extLst>
            </p:cNvPr>
            <p:cNvCxnSpPr>
              <a:cxnSpLocks/>
              <a:stCxn id="48" idx="3"/>
            </p:cNvCxnSpPr>
            <p:nvPr/>
          </p:nvCxnSpPr>
          <p:spPr>
            <a:xfrm>
              <a:off x="10595809" y="2501848"/>
              <a:ext cx="157835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Background">
              <a:extLst>
                <a:ext uri="{FF2B5EF4-FFF2-40B4-BE49-F238E27FC236}">
                  <a16:creationId xmlns:a16="http://schemas.microsoft.com/office/drawing/2014/main" id="{12A54628-84A9-44CB-A81D-4C642051B35E}"/>
                </a:ext>
              </a:extLst>
            </p:cNvPr>
            <p:cNvSpPr/>
            <p:nvPr/>
          </p:nvSpPr>
          <p:spPr>
            <a:xfrm>
              <a:off x="8618369" y="2322355"/>
              <a:ext cx="1977440" cy="347151"/>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
              <a:extLst>
                <a:ext uri="{FF2B5EF4-FFF2-40B4-BE49-F238E27FC236}">
                  <a16:creationId xmlns:a16="http://schemas.microsoft.com/office/drawing/2014/main" id="{DBB8417C-BFDC-4C68-A750-8B0478B37A21}"/>
                </a:ext>
              </a:extLst>
            </p:cNvPr>
            <p:cNvSpPr txBox="1"/>
            <p:nvPr/>
          </p:nvSpPr>
          <p:spPr>
            <a:xfrm>
              <a:off x="8793584" y="2338239"/>
              <a:ext cx="1642634" cy="307777"/>
            </a:xfrm>
            <a:prstGeom prst="rect">
              <a:avLst/>
            </a:prstGeom>
            <a:noFill/>
          </p:spPr>
          <p:txBody>
            <a:bodyPr wrap="square" lIns="0" tIns="0" rIns="0" bIns="0" rtlCol="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Arial" panose="020B0604020202020204" pitchFamily="34" charset="0"/>
                </a:rPr>
                <a:t>Erzbischöfin</a:t>
              </a:r>
              <a:endParaRPr kumimoji="0" lang="en-US" sz="2000" b="1"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Arial" panose="020B0604020202020204" pitchFamily="34" charset="0"/>
              </a:endParaRPr>
            </a:p>
          </p:txBody>
        </p:sp>
      </p:grpSp>
      <p:pic>
        <p:nvPicPr>
          <p:cNvPr id="34" name="correct answer">
            <a:hlinkClick r:id="" action="ppaction://media"/>
            <a:extLst>
              <a:ext uri="{FF2B5EF4-FFF2-40B4-BE49-F238E27FC236}">
                <a16:creationId xmlns:a16="http://schemas.microsoft.com/office/drawing/2014/main" id="{D543C744-B988-423B-A5E0-4DCC28B5B61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318498" y="192768"/>
            <a:ext cx="609600" cy="609600"/>
          </a:xfrm>
          <a:prstGeom prst="rect">
            <a:avLst/>
          </a:prstGeom>
        </p:spPr>
      </p:pic>
      <p:pic>
        <p:nvPicPr>
          <p:cNvPr id="32" name="Grafik 31">
            <a:extLst>
              <a:ext uri="{FF2B5EF4-FFF2-40B4-BE49-F238E27FC236}">
                <a16:creationId xmlns:a16="http://schemas.microsoft.com/office/drawing/2014/main" id="{C19911B4-BEEA-49C8-BC4F-F50A5B0001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86363" y="192276"/>
            <a:ext cx="2325017" cy="2325017"/>
          </a:xfrm>
          <a:prstGeom prst="rect">
            <a:avLst/>
          </a:prstGeom>
        </p:spPr>
      </p:pic>
    </p:spTree>
    <p:custDataLst>
      <p:tags r:id="rId1"/>
    </p:custDataLst>
    <p:extLst>
      <p:ext uri="{BB962C8B-B14F-4D97-AF65-F5344CB8AC3E}">
        <p14:creationId xmlns:p14="http://schemas.microsoft.com/office/powerpoint/2010/main" val="1735393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06"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Background">
            <a:extLst>
              <a:ext uri="{FF2B5EF4-FFF2-40B4-BE49-F238E27FC236}">
                <a16:creationId xmlns:a16="http://schemas.microsoft.com/office/drawing/2014/main" id="{8F212C43-53C1-42D8-A539-45C02A0CAA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SL Logo" descr="Ein Bild, das Zeichnung enthält.&#10;&#10;Automatisch generierte Beschreibung">
            <a:extLst>
              <a:ext uri="{FF2B5EF4-FFF2-40B4-BE49-F238E27FC236}">
                <a16:creationId xmlns:a16="http://schemas.microsoft.com/office/drawing/2014/main" id="{B14EA97D-AD57-45CD-A7B3-501F4005B4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33690" y="6339900"/>
            <a:ext cx="1620186" cy="324037"/>
          </a:xfrm>
          <a:prstGeom prst="rect">
            <a:avLst/>
          </a:prstGeom>
        </p:spPr>
      </p:pic>
      <p:sp>
        <p:nvSpPr>
          <p:cNvPr id="24" name="Auswahl" hidden="1">
            <a:extLst>
              <a:ext uri="{FF2B5EF4-FFF2-40B4-BE49-F238E27FC236}">
                <a16:creationId xmlns:a16="http://schemas.microsoft.com/office/drawing/2014/main" id="{BBCF988A-F59E-4D9E-BA5C-1F444E190200}"/>
              </a:ext>
            </a:extLst>
          </p:cNvPr>
          <p:cNvSpPr/>
          <p:nvPr/>
        </p:nvSpPr>
        <p:spPr>
          <a:xfrm>
            <a:off x="4747549" y="5469331"/>
            <a:ext cx="2696901" cy="347150"/>
          </a:xfrm>
          <a:prstGeom prst="roundRect">
            <a:avLst/>
          </a:prstGeom>
          <a:noFill/>
          <a:ln>
            <a:solidFill>
              <a:schemeClr val="bg1"/>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Question fininished indicator">
            <a:extLst>
              <a:ext uri="{FF2B5EF4-FFF2-40B4-BE49-F238E27FC236}">
                <a16:creationId xmlns:a16="http://schemas.microsoft.com/office/drawing/2014/main" id="{17A0C1AC-FF27-4F2B-9AE7-E9366F15B944}"/>
              </a:ext>
            </a:extLst>
          </p:cNvPr>
          <p:cNvSpPr/>
          <p:nvPr/>
        </p:nvSpPr>
        <p:spPr>
          <a:xfrm>
            <a:off x="5453750" y="5572758"/>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commerical break">
            <a:hlinkClick r:id="" action="ppaction://media"/>
            <a:extLst>
              <a:ext uri="{FF2B5EF4-FFF2-40B4-BE49-F238E27FC236}">
                <a16:creationId xmlns:a16="http://schemas.microsoft.com/office/drawing/2014/main" id="{632A26F9-7C17-417A-924E-FD32BEBEA89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319290" y="175202"/>
            <a:ext cx="595110" cy="595110"/>
          </a:xfrm>
          <a:prstGeom prst="rect">
            <a:avLst/>
          </a:prstGeom>
        </p:spPr>
      </p:pic>
      <p:sp>
        <p:nvSpPr>
          <p:cNvPr id="17" name="Question fininished indicator">
            <a:extLst>
              <a:ext uri="{FF2B5EF4-FFF2-40B4-BE49-F238E27FC236}">
                <a16:creationId xmlns:a16="http://schemas.microsoft.com/office/drawing/2014/main" id="{CF6E2A99-F392-4606-89CB-3AAF0B9F2B43}"/>
              </a:ext>
            </a:extLst>
          </p:cNvPr>
          <p:cNvSpPr/>
          <p:nvPr/>
        </p:nvSpPr>
        <p:spPr>
          <a:xfrm>
            <a:off x="5453750" y="1873687"/>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Question fininished indicator">
            <a:extLst>
              <a:ext uri="{FF2B5EF4-FFF2-40B4-BE49-F238E27FC236}">
                <a16:creationId xmlns:a16="http://schemas.microsoft.com/office/drawing/2014/main" id="{E8E39AF8-C30E-4F26-B0F6-DBB40000058C}"/>
              </a:ext>
            </a:extLst>
          </p:cNvPr>
          <p:cNvSpPr/>
          <p:nvPr/>
        </p:nvSpPr>
        <p:spPr>
          <a:xfrm>
            <a:off x="5454107" y="5242622"/>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Question fininished indicator">
            <a:extLst>
              <a:ext uri="{FF2B5EF4-FFF2-40B4-BE49-F238E27FC236}">
                <a16:creationId xmlns:a16="http://schemas.microsoft.com/office/drawing/2014/main" id="{D0857642-6923-4178-83B3-935CFA94526C}"/>
              </a:ext>
            </a:extLst>
          </p:cNvPr>
          <p:cNvSpPr/>
          <p:nvPr/>
        </p:nvSpPr>
        <p:spPr>
          <a:xfrm>
            <a:off x="5453750" y="4909882"/>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Question fininished indicator">
            <a:extLst>
              <a:ext uri="{FF2B5EF4-FFF2-40B4-BE49-F238E27FC236}">
                <a16:creationId xmlns:a16="http://schemas.microsoft.com/office/drawing/2014/main" id="{1347C7EA-E9A9-4B46-B4B0-69F7A35D6BAA}"/>
              </a:ext>
            </a:extLst>
          </p:cNvPr>
          <p:cNvSpPr/>
          <p:nvPr/>
        </p:nvSpPr>
        <p:spPr>
          <a:xfrm>
            <a:off x="5453750" y="4574273"/>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Question fininished indicator">
            <a:extLst>
              <a:ext uri="{FF2B5EF4-FFF2-40B4-BE49-F238E27FC236}">
                <a16:creationId xmlns:a16="http://schemas.microsoft.com/office/drawing/2014/main" id="{BA39027C-65AA-4059-9D2C-280E7726FC66}"/>
              </a:ext>
            </a:extLst>
          </p:cNvPr>
          <p:cNvSpPr/>
          <p:nvPr/>
        </p:nvSpPr>
        <p:spPr>
          <a:xfrm>
            <a:off x="5456389" y="4234947"/>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Question fininished indicator">
            <a:extLst>
              <a:ext uri="{FF2B5EF4-FFF2-40B4-BE49-F238E27FC236}">
                <a16:creationId xmlns:a16="http://schemas.microsoft.com/office/drawing/2014/main" id="{D1989870-6B39-42B9-83DE-26C4760EC068}"/>
              </a:ext>
            </a:extLst>
          </p:cNvPr>
          <p:cNvSpPr/>
          <p:nvPr/>
        </p:nvSpPr>
        <p:spPr>
          <a:xfrm>
            <a:off x="5453750" y="3900773"/>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Question fininished indicator">
            <a:extLst>
              <a:ext uri="{FF2B5EF4-FFF2-40B4-BE49-F238E27FC236}">
                <a16:creationId xmlns:a16="http://schemas.microsoft.com/office/drawing/2014/main" id="{D3471FE1-EBCE-4800-9BA8-2460CE4470A2}"/>
              </a:ext>
            </a:extLst>
          </p:cNvPr>
          <p:cNvSpPr/>
          <p:nvPr/>
        </p:nvSpPr>
        <p:spPr>
          <a:xfrm>
            <a:off x="5454107" y="3560012"/>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Question fininished indicator">
            <a:extLst>
              <a:ext uri="{FF2B5EF4-FFF2-40B4-BE49-F238E27FC236}">
                <a16:creationId xmlns:a16="http://schemas.microsoft.com/office/drawing/2014/main" id="{563CA46D-7401-42E9-A1C6-976BA39EF176}"/>
              </a:ext>
            </a:extLst>
          </p:cNvPr>
          <p:cNvSpPr/>
          <p:nvPr/>
        </p:nvSpPr>
        <p:spPr>
          <a:xfrm>
            <a:off x="5450889" y="3221610"/>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Question fininished indicator">
            <a:extLst>
              <a:ext uri="{FF2B5EF4-FFF2-40B4-BE49-F238E27FC236}">
                <a16:creationId xmlns:a16="http://schemas.microsoft.com/office/drawing/2014/main" id="{C90D774E-3FC1-40BF-AC50-6252AB7FE4B8}"/>
              </a:ext>
            </a:extLst>
          </p:cNvPr>
          <p:cNvSpPr/>
          <p:nvPr/>
        </p:nvSpPr>
        <p:spPr>
          <a:xfrm>
            <a:off x="5450889" y="2888058"/>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Question fininished indicator">
            <a:extLst>
              <a:ext uri="{FF2B5EF4-FFF2-40B4-BE49-F238E27FC236}">
                <a16:creationId xmlns:a16="http://schemas.microsoft.com/office/drawing/2014/main" id="{7EE24C3E-4613-41BE-9F19-38EE9941A05B}"/>
              </a:ext>
            </a:extLst>
          </p:cNvPr>
          <p:cNvSpPr/>
          <p:nvPr/>
        </p:nvSpPr>
        <p:spPr>
          <a:xfrm>
            <a:off x="5450889" y="2558734"/>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Question fininished indicator">
            <a:extLst>
              <a:ext uri="{FF2B5EF4-FFF2-40B4-BE49-F238E27FC236}">
                <a16:creationId xmlns:a16="http://schemas.microsoft.com/office/drawing/2014/main" id="{A0F43D83-DBCA-4907-9A35-8193B6703194}"/>
              </a:ext>
            </a:extLst>
          </p:cNvPr>
          <p:cNvSpPr/>
          <p:nvPr/>
        </p:nvSpPr>
        <p:spPr>
          <a:xfrm>
            <a:off x="5450889" y="2227296"/>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7" name="Anzeige">
            <a:extLst>
              <a:ext uri="{FF2B5EF4-FFF2-40B4-BE49-F238E27FC236}">
                <a16:creationId xmlns:a16="http://schemas.microsoft.com/office/drawing/2014/main" id="{3A9D9E77-8507-489E-AD6A-8FAED1971EC1}"/>
              </a:ext>
            </a:extLst>
          </p:cNvPr>
          <p:cNvGrpSpPr/>
          <p:nvPr/>
        </p:nvGrpSpPr>
        <p:grpSpPr>
          <a:xfrm>
            <a:off x="4574771" y="585788"/>
            <a:ext cx="4162035" cy="5576408"/>
            <a:chOff x="8179724" y="826138"/>
            <a:chExt cx="3042459" cy="5674517"/>
          </a:xfrm>
        </p:grpSpPr>
        <p:sp>
          <p:nvSpPr>
            <p:cNvPr id="28" name="Rechteck 27">
              <a:extLst>
                <a:ext uri="{FF2B5EF4-FFF2-40B4-BE49-F238E27FC236}">
                  <a16:creationId xmlns:a16="http://schemas.microsoft.com/office/drawing/2014/main" id="{58A033ED-FA9A-4055-8DBA-88E4074C6F4E}"/>
                </a:ext>
              </a:extLst>
            </p:cNvPr>
            <p:cNvSpPr/>
            <p:nvPr/>
          </p:nvSpPr>
          <p:spPr>
            <a:xfrm>
              <a:off x="8179724" y="826138"/>
              <a:ext cx="3042459" cy="5674517"/>
            </a:xfrm>
            <a:prstGeom prst="rect">
              <a:avLst/>
            </a:prstGeom>
            <a:solidFill>
              <a:srgbClr val="080E1A"/>
            </a:solidFill>
            <a:ln>
              <a:no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nvGrpSpPr>
            <p:cNvPr id="29" name="Gruppieren 28">
              <a:extLst>
                <a:ext uri="{FF2B5EF4-FFF2-40B4-BE49-F238E27FC236}">
                  <a16:creationId xmlns:a16="http://schemas.microsoft.com/office/drawing/2014/main" id="{081EE5FF-D53E-4536-A140-20CD63B5B98E}"/>
                </a:ext>
              </a:extLst>
            </p:cNvPr>
            <p:cNvGrpSpPr/>
            <p:nvPr/>
          </p:nvGrpSpPr>
          <p:grpSpPr>
            <a:xfrm>
              <a:off x="8308204" y="1034262"/>
              <a:ext cx="2897412" cy="5261617"/>
              <a:chOff x="8107205" y="952551"/>
              <a:chExt cx="3641025" cy="5482401"/>
            </a:xfrm>
          </p:grpSpPr>
          <p:sp>
            <p:nvSpPr>
              <p:cNvPr id="30" name="Money">
                <a:extLst>
                  <a:ext uri="{FF2B5EF4-FFF2-40B4-BE49-F238E27FC236}">
                    <a16:creationId xmlns:a16="http://schemas.microsoft.com/office/drawing/2014/main" id="{53F6B86B-44B7-404F-99FD-3C44D5203BEA}"/>
                  </a:ext>
                </a:extLst>
              </p:cNvPr>
              <p:cNvSpPr txBox="1"/>
              <p:nvPr/>
            </p:nvSpPr>
            <p:spPr>
              <a:xfrm>
                <a:off x="9185998" y="952551"/>
                <a:ext cx="2562232" cy="5433450"/>
              </a:xfrm>
              <a:prstGeom prst="rect">
                <a:avLst/>
              </a:prstGeom>
              <a:noFill/>
            </p:spPr>
            <p:txBody>
              <a:bodyPr wrap="square" bIns="0" rtlCol="0">
                <a:spAutoFit/>
              </a:bodyPr>
              <a:lstStyle/>
              <a:p>
                <a:r>
                  <a:rPr lang="de-AT" sz="2200" b="1" dirty="0">
                    <a:solidFill>
                      <a:schemeClr val="bg1"/>
                    </a:solidFill>
                    <a:latin typeface="Avenir Next LT Pro" panose="020B0504020202020204" pitchFamily="34" charset="0"/>
                    <a:cs typeface="Arial" panose="020B0604020202020204" pitchFamily="34" charset="0"/>
                  </a:rPr>
                  <a:t>Pontifex Maxima</a:t>
                </a:r>
                <a:endParaRPr lang="de-AT" sz="2200" b="1" dirty="0">
                  <a:solidFill>
                    <a:srgbClr val="F88008"/>
                  </a:solidFill>
                  <a:latin typeface="Avenir Next LT Pro" panose="020B0504020202020204" pitchFamily="34" charset="0"/>
                  <a:cs typeface="Arial" panose="020B0604020202020204" pitchFamily="34" charset="0"/>
                </a:endParaRPr>
              </a:p>
              <a:p>
                <a:r>
                  <a:rPr lang="de-AT" sz="2200" b="1" dirty="0" err="1">
                    <a:solidFill>
                      <a:srgbClr val="F88008"/>
                    </a:solidFill>
                    <a:latin typeface="Avenir Next LT Pro" panose="020B0504020202020204" pitchFamily="34" charset="0"/>
                    <a:cs typeface="Arial" panose="020B0604020202020204" pitchFamily="34" charset="0"/>
                  </a:rPr>
                  <a:t>Kardinälin</a:t>
                </a:r>
                <a:endParaRPr lang="de-AT" sz="2200" b="1" dirty="0">
                  <a:solidFill>
                    <a:srgbClr val="F88008"/>
                  </a:solidFill>
                  <a:latin typeface="Avenir Next LT Pro" panose="020B0504020202020204" pitchFamily="34" charset="0"/>
                  <a:cs typeface="Arial" panose="020B0604020202020204" pitchFamily="34" charset="0"/>
                </a:endParaRPr>
              </a:p>
              <a:p>
                <a:r>
                  <a:rPr lang="de-AT" sz="2200" b="1" dirty="0" err="1">
                    <a:solidFill>
                      <a:srgbClr val="F88008"/>
                    </a:solidFill>
                    <a:latin typeface="Avenir Next LT Pro" panose="020B0504020202020204" pitchFamily="34" charset="0"/>
                    <a:cs typeface="Arial" panose="020B0604020202020204" pitchFamily="34" charset="0"/>
                  </a:rPr>
                  <a:t>Großerzbischöfin</a:t>
                </a:r>
                <a:endParaRPr lang="de-AT" sz="2200" b="1" dirty="0">
                  <a:solidFill>
                    <a:srgbClr val="F88008"/>
                  </a:solidFill>
                  <a:latin typeface="Avenir Next LT Pro" panose="020B0504020202020204" pitchFamily="34" charset="0"/>
                  <a:cs typeface="Arial" panose="020B0604020202020204" pitchFamily="34" charset="0"/>
                </a:endParaRPr>
              </a:p>
              <a:p>
                <a:r>
                  <a:rPr lang="de-AT" sz="2200" b="1" dirty="0">
                    <a:solidFill>
                      <a:srgbClr val="F88008"/>
                    </a:solidFill>
                    <a:latin typeface="Avenir Next LT Pro" panose="020B0504020202020204" pitchFamily="34" charset="0"/>
                    <a:cs typeface="Arial" panose="020B0604020202020204" pitchFamily="34" charset="0"/>
                  </a:rPr>
                  <a:t>Erzbischöfin</a:t>
                </a:r>
              </a:p>
              <a:p>
                <a:r>
                  <a:rPr lang="de-AT" sz="2200" b="1" dirty="0">
                    <a:solidFill>
                      <a:srgbClr val="F88008"/>
                    </a:solidFill>
                    <a:latin typeface="Avenir Next LT Pro" panose="020B0504020202020204" pitchFamily="34" charset="0"/>
                    <a:cs typeface="Arial" panose="020B0604020202020204" pitchFamily="34" charset="0"/>
                  </a:rPr>
                  <a:t>Diözesanbischöfin</a:t>
                </a:r>
              </a:p>
              <a:p>
                <a:r>
                  <a:rPr lang="de-AT" sz="2200" b="1" dirty="0">
                    <a:solidFill>
                      <a:schemeClr val="bg1"/>
                    </a:solidFill>
                    <a:latin typeface="Avenir Next LT Pro" panose="020B0504020202020204" pitchFamily="34" charset="0"/>
                    <a:cs typeface="Arial" panose="020B0604020202020204" pitchFamily="34" charset="0"/>
                  </a:rPr>
                  <a:t>Weihbischöfin</a:t>
                </a:r>
                <a:endParaRPr lang="de-AT" sz="2200" b="1" dirty="0">
                  <a:solidFill>
                    <a:srgbClr val="F88008"/>
                  </a:solidFill>
                  <a:latin typeface="Avenir Next LT Pro" panose="020B0504020202020204" pitchFamily="34" charset="0"/>
                  <a:cs typeface="Arial" panose="020B0604020202020204" pitchFamily="34" charset="0"/>
                </a:endParaRPr>
              </a:p>
              <a:p>
                <a:r>
                  <a:rPr lang="de-AT" sz="2200" b="1" dirty="0">
                    <a:solidFill>
                      <a:srgbClr val="F88008"/>
                    </a:solidFill>
                    <a:latin typeface="Avenir Next LT Pro" panose="020B0504020202020204" pitchFamily="34" charset="0"/>
                    <a:cs typeface="Arial" panose="020B0604020202020204" pitchFamily="34" charset="0"/>
                  </a:rPr>
                  <a:t>Vikarin</a:t>
                </a:r>
                <a:endParaRPr lang="de-AT" sz="2200" b="1" dirty="0">
                  <a:solidFill>
                    <a:schemeClr val="bg1"/>
                  </a:solidFill>
                  <a:latin typeface="Avenir Next LT Pro" panose="020B0504020202020204" pitchFamily="34" charset="0"/>
                  <a:cs typeface="Arial" panose="020B0604020202020204" pitchFamily="34" charset="0"/>
                </a:endParaRPr>
              </a:p>
              <a:p>
                <a:r>
                  <a:rPr lang="de-AT" sz="2200" b="1" dirty="0">
                    <a:solidFill>
                      <a:srgbClr val="F88008"/>
                    </a:solidFill>
                    <a:latin typeface="Avenir Next LT Pro" panose="020B0504020202020204" pitchFamily="34" charset="0"/>
                    <a:cs typeface="Arial" panose="020B0604020202020204" pitchFamily="34" charset="0"/>
                  </a:rPr>
                  <a:t>Prälatin</a:t>
                </a:r>
              </a:p>
              <a:p>
                <a:r>
                  <a:rPr lang="de-AT" sz="2200" b="1" dirty="0">
                    <a:solidFill>
                      <a:srgbClr val="F88008"/>
                    </a:solidFill>
                    <a:latin typeface="Avenir Next LT Pro" panose="020B0504020202020204" pitchFamily="34" charset="0"/>
                    <a:cs typeface="Arial" panose="020B0604020202020204" pitchFamily="34" charset="0"/>
                  </a:rPr>
                  <a:t>Dechantin</a:t>
                </a:r>
              </a:p>
              <a:p>
                <a:r>
                  <a:rPr lang="de-AT" sz="2200" b="1" dirty="0">
                    <a:solidFill>
                      <a:srgbClr val="F88008"/>
                    </a:solidFill>
                    <a:latin typeface="Avenir Next LT Pro" panose="020B0504020202020204" pitchFamily="34" charset="0"/>
                    <a:cs typeface="Arial" panose="020B0604020202020204" pitchFamily="34" charset="0"/>
                  </a:rPr>
                  <a:t>Pfarrerin</a:t>
                </a:r>
                <a:endParaRPr lang="de-AT" sz="2200" b="1" dirty="0">
                  <a:solidFill>
                    <a:schemeClr val="bg1"/>
                  </a:solidFill>
                  <a:latin typeface="Avenir Next LT Pro" panose="020B0504020202020204" pitchFamily="34" charset="0"/>
                  <a:cs typeface="Arial" panose="020B0604020202020204" pitchFamily="34" charset="0"/>
                </a:endParaRPr>
              </a:p>
              <a:p>
                <a:r>
                  <a:rPr lang="de-AT" sz="2200" b="1" dirty="0">
                    <a:solidFill>
                      <a:schemeClr val="bg1"/>
                    </a:solidFill>
                    <a:latin typeface="Avenir Next LT Pro" panose="020B0504020202020204" pitchFamily="34" charset="0"/>
                    <a:cs typeface="Arial" panose="020B0604020202020204" pitchFamily="34" charset="0"/>
                  </a:rPr>
                  <a:t>Priesterin</a:t>
                </a:r>
                <a:endParaRPr lang="de-AT" sz="2200" b="1" dirty="0">
                  <a:solidFill>
                    <a:srgbClr val="F88008"/>
                  </a:solidFill>
                  <a:latin typeface="Avenir Next LT Pro" panose="020B0504020202020204" pitchFamily="34" charset="0"/>
                  <a:cs typeface="Arial" panose="020B0604020202020204" pitchFamily="34" charset="0"/>
                </a:endParaRPr>
              </a:p>
              <a:p>
                <a:r>
                  <a:rPr lang="de-AT" sz="2200" b="1" dirty="0" err="1">
                    <a:solidFill>
                      <a:srgbClr val="F88008"/>
                    </a:solidFill>
                    <a:latin typeface="Avenir Next LT Pro" panose="020B0504020202020204" pitchFamily="34" charset="0"/>
                    <a:cs typeface="Arial" panose="020B0604020202020204" pitchFamily="34" charset="0"/>
                  </a:rPr>
                  <a:t>Kaplänin</a:t>
                </a:r>
                <a:endParaRPr lang="de-AT" sz="2200" b="1" dirty="0">
                  <a:solidFill>
                    <a:srgbClr val="F88008"/>
                  </a:solidFill>
                  <a:latin typeface="Avenir Next LT Pro" panose="020B0504020202020204" pitchFamily="34" charset="0"/>
                  <a:cs typeface="Arial" panose="020B0604020202020204" pitchFamily="34" charset="0"/>
                </a:endParaRPr>
              </a:p>
              <a:p>
                <a:r>
                  <a:rPr lang="de-AT" sz="2200" b="1" dirty="0">
                    <a:solidFill>
                      <a:srgbClr val="F88008"/>
                    </a:solidFill>
                    <a:latin typeface="Avenir Next LT Pro" panose="020B0504020202020204" pitchFamily="34" charset="0"/>
                    <a:cs typeface="Arial" panose="020B0604020202020204" pitchFamily="34" charset="0"/>
                  </a:rPr>
                  <a:t>Diakonin</a:t>
                </a:r>
              </a:p>
              <a:p>
                <a:r>
                  <a:rPr lang="de-AT" sz="2200" b="1" dirty="0">
                    <a:solidFill>
                      <a:srgbClr val="F88008"/>
                    </a:solidFill>
                    <a:latin typeface="Avenir Next LT Pro" panose="020B0504020202020204" pitchFamily="34" charset="0"/>
                    <a:cs typeface="Arial" panose="020B0604020202020204" pitchFamily="34" charset="0"/>
                  </a:rPr>
                  <a:t>Ministrantin</a:t>
                </a:r>
              </a:p>
              <a:p>
                <a:r>
                  <a:rPr lang="de-AT" sz="2200" b="1" dirty="0">
                    <a:solidFill>
                      <a:srgbClr val="F88008"/>
                    </a:solidFill>
                    <a:latin typeface="Avenir Next LT Pro" panose="020B0504020202020204" pitchFamily="34" charset="0"/>
                    <a:cs typeface="Arial" panose="020B0604020202020204" pitchFamily="34" charset="0"/>
                  </a:rPr>
                  <a:t>Lektorin</a:t>
                </a:r>
              </a:p>
            </p:txBody>
          </p:sp>
          <p:sp>
            <p:nvSpPr>
              <p:cNvPr id="31" name="Number">
                <a:extLst>
                  <a:ext uri="{FF2B5EF4-FFF2-40B4-BE49-F238E27FC236}">
                    <a16:creationId xmlns:a16="http://schemas.microsoft.com/office/drawing/2014/main" id="{0BEAECFB-C7F9-4BA5-9141-38186C8FA1F5}"/>
                  </a:ext>
                </a:extLst>
              </p:cNvPr>
              <p:cNvSpPr txBox="1"/>
              <p:nvPr/>
            </p:nvSpPr>
            <p:spPr>
              <a:xfrm>
                <a:off x="8107205" y="952551"/>
                <a:ext cx="998067" cy="5482401"/>
              </a:xfrm>
              <a:prstGeom prst="rect">
                <a:avLst/>
              </a:prstGeom>
              <a:noFill/>
            </p:spPr>
            <p:txBody>
              <a:bodyPr wrap="square" rtlCol="0">
                <a:spAutoFit/>
              </a:bodyPr>
              <a:lstStyle/>
              <a:p>
                <a:pPr algn="r"/>
                <a:r>
                  <a:rPr lang="de-AT" sz="2200" b="1">
                    <a:solidFill>
                      <a:schemeClr val="bg1"/>
                    </a:solidFill>
                    <a:latin typeface="Avenir Next LT Pro" panose="020B0504020202020204" pitchFamily="34" charset="0"/>
                    <a:cs typeface="Arial" panose="020B0604020202020204" pitchFamily="34" charset="0"/>
                  </a:rPr>
                  <a:t>15</a:t>
                </a:r>
              </a:p>
              <a:p>
                <a:pPr algn="r"/>
                <a:r>
                  <a:rPr lang="de-AT" sz="2200" b="1">
                    <a:solidFill>
                      <a:srgbClr val="F88008"/>
                    </a:solidFill>
                    <a:latin typeface="Avenir Next LT Pro" panose="020B0504020202020204" pitchFamily="34" charset="0"/>
                    <a:cs typeface="Arial" panose="020B0604020202020204" pitchFamily="34" charset="0"/>
                  </a:rPr>
                  <a:t>14</a:t>
                </a:r>
                <a:endParaRPr lang="de-AT" sz="2200" b="1" dirty="0">
                  <a:solidFill>
                    <a:srgbClr val="F88008"/>
                  </a:solidFill>
                  <a:latin typeface="Avenir Next LT Pro" panose="020B0504020202020204" pitchFamily="34" charset="0"/>
                  <a:cs typeface="Arial" panose="020B0604020202020204" pitchFamily="34" charset="0"/>
                </a:endParaRPr>
              </a:p>
              <a:p>
                <a:pPr algn="r"/>
                <a:r>
                  <a:rPr lang="de-AT" sz="2200" b="1" dirty="0">
                    <a:solidFill>
                      <a:srgbClr val="F88008"/>
                    </a:solidFill>
                    <a:latin typeface="Avenir Next LT Pro" panose="020B0504020202020204" pitchFamily="34" charset="0"/>
                    <a:cs typeface="Arial" panose="020B0604020202020204" pitchFamily="34" charset="0"/>
                  </a:rPr>
                  <a:t>13</a:t>
                </a:r>
              </a:p>
              <a:p>
                <a:pPr algn="r"/>
                <a:r>
                  <a:rPr lang="de-AT" sz="2200" b="1" dirty="0">
                    <a:solidFill>
                      <a:srgbClr val="F88008"/>
                    </a:solidFill>
                    <a:latin typeface="Avenir Next LT Pro" panose="020B0504020202020204" pitchFamily="34" charset="0"/>
                    <a:cs typeface="Arial" panose="020B0604020202020204" pitchFamily="34" charset="0"/>
                  </a:rPr>
                  <a:t>12</a:t>
                </a:r>
              </a:p>
              <a:p>
                <a:pPr algn="r"/>
                <a:r>
                  <a:rPr lang="de-AT" sz="2200" b="1" dirty="0">
                    <a:solidFill>
                      <a:srgbClr val="F88008"/>
                    </a:solidFill>
                    <a:latin typeface="Avenir Next LT Pro" panose="020B0504020202020204" pitchFamily="34" charset="0"/>
                    <a:cs typeface="Arial" panose="020B0604020202020204" pitchFamily="34" charset="0"/>
                  </a:rPr>
                  <a:t>11</a:t>
                </a:r>
              </a:p>
              <a:p>
                <a:pPr algn="r"/>
                <a:r>
                  <a:rPr lang="de-AT" sz="2200" b="1" dirty="0">
                    <a:solidFill>
                      <a:schemeClr val="bg1"/>
                    </a:solidFill>
                    <a:latin typeface="Avenir Next LT Pro" panose="020B0504020202020204" pitchFamily="34" charset="0"/>
                    <a:cs typeface="Arial" panose="020B0604020202020204" pitchFamily="34" charset="0"/>
                  </a:rPr>
                  <a:t>10</a:t>
                </a:r>
              </a:p>
              <a:p>
                <a:pPr algn="r"/>
                <a:r>
                  <a:rPr lang="de-AT" sz="2200" b="1" dirty="0">
                    <a:solidFill>
                      <a:srgbClr val="F88008"/>
                    </a:solidFill>
                    <a:latin typeface="Avenir Next LT Pro" panose="020B0504020202020204" pitchFamily="34" charset="0"/>
                    <a:cs typeface="Arial" panose="020B0604020202020204" pitchFamily="34" charset="0"/>
                  </a:rPr>
                  <a:t>9</a:t>
                </a:r>
              </a:p>
              <a:p>
                <a:pPr algn="r"/>
                <a:r>
                  <a:rPr lang="de-AT" sz="2200" b="1" dirty="0">
                    <a:solidFill>
                      <a:srgbClr val="F88008"/>
                    </a:solidFill>
                    <a:latin typeface="Avenir Next LT Pro" panose="020B0504020202020204" pitchFamily="34" charset="0"/>
                    <a:cs typeface="Arial" panose="020B0604020202020204" pitchFamily="34" charset="0"/>
                  </a:rPr>
                  <a:t>8</a:t>
                </a:r>
              </a:p>
              <a:p>
                <a:pPr algn="r"/>
                <a:r>
                  <a:rPr lang="de-AT" sz="2200" b="1" dirty="0">
                    <a:solidFill>
                      <a:srgbClr val="F88008"/>
                    </a:solidFill>
                    <a:latin typeface="Avenir Next LT Pro" panose="020B0504020202020204" pitchFamily="34" charset="0"/>
                    <a:cs typeface="Arial" panose="020B0604020202020204" pitchFamily="34" charset="0"/>
                  </a:rPr>
                  <a:t>7</a:t>
                </a:r>
              </a:p>
              <a:p>
                <a:pPr algn="r"/>
                <a:r>
                  <a:rPr lang="de-AT" sz="2200" b="1" dirty="0">
                    <a:solidFill>
                      <a:srgbClr val="F88008"/>
                    </a:solidFill>
                    <a:latin typeface="Avenir Next LT Pro" panose="020B0504020202020204" pitchFamily="34" charset="0"/>
                    <a:cs typeface="Arial" panose="020B0604020202020204" pitchFamily="34" charset="0"/>
                  </a:rPr>
                  <a:t>6</a:t>
                </a:r>
              </a:p>
              <a:p>
                <a:pPr algn="r"/>
                <a:r>
                  <a:rPr lang="de-AT" sz="2200" b="1" dirty="0">
                    <a:solidFill>
                      <a:schemeClr val="bg1"/>
                    </a:solidFill>
                    <a:latin typeface="Avenir Next LT Pro" panose="020B0504020202020204" pitchFamily="34" charset="0"/>
                    <a:cs typeface="Arial" panose="020B0604020202020204" pitchFamily="34" charset="0"/>
                  </a:rPr>
                  <a:t>5</a:t>
                </a:r>
              </a:p>
              <a:p>
                <a:pPr algn="r"/>
                <a:r>
                  <a:rPr lang="de-AT" sz="2200" b="1" dirty="0">
                    <a:solidFill>
                      <a:srgbClr val="F88008"/>
                    </a:solidFill>
                    <a:latin typeface="Avenir Next LT Pro" panose="020B0504020202020204" pitchFamily="34" charset="0"/>
                    <a:cs typeface="Arial" panose="020B0604020202020204" pitchFamily="34" charset="0"/>
                  </a:rPr>
                  <a:t>4</a:t>
                </a:r>
              </a:p>
              <a:p>
                <a:pPr algn="r"/>
                <a:r>
                  <a:rPr lang="de-AT" sz="2200" b="1" dirty="0">
                    <a:solidFill>
                      <a:srgbClr val="F88008"/>
                    </a:solidFill>
                    <a:latin typeface="Avenir Next LT Pro" panose="020B0504020202020204" pitchFamily="34" charset="0"/>
                    <a:cs typeface="Arial" panose="020B0604020202020204" pitchFamily="34" charset="0"/>
                  </a:rPr>
                  <a:t>3</a:t>
                </a:r>
              </a:p>
              <a:p>
                <a:pPr algn="r"/>
                <a:r>
                  <a:rPr lang="de-AT" sz="2200" b="1" dirty="0">
                    <a:solidFill>
                      <a:srgbClr val="F88008"/>
                    </a:solidFill>
                    <a:latin typeface="Avenir Next LT Pro" panose="020B0504020202020204" pitchFamily="34" charset="0"/>
                    <a:cs typeface="Arial" panose="020B0604020202020204" pitchFamily="34" charset="0"/>
                  </a:rPr>
                  <a:t>2</a:t>
                </a:r>
              </a:p>
              <a:p>
                <a:pPr algn="r"/>
                <a:r>
                  <a:rPr lang="de-AT" sz="2200" b="1" dirty="0">
                    <a:solidFill>
                      <a:srgbClr val="F88008"/>
                    </a:solidFill>
                    <a:latin typeface="Avenir Next LT Pro" panose="020B0504020202020204" pitchFamily="34" charset="0"/>
                    <a:cs typeface="Arial" panose="020B0604020202020204" pitchFamily="34" charset="0"/>
                  </a:rPr>
                  <a:t>1</a:t>
                </a:r>
              </a:p>
            </p:txBody>
          </p:sp>
        </p:grpSp>
      </p:grpSp>
      <p:sp>
        <p:nvSpPr>
          <p:cNvPr id="25" name="Answer background">
            <a:extLst>
              <a:ext uri="{FF2B5EF4-FFF2-40B4-BE49-F238E27FC236}">
                <a16:creationId xmlns:a16="http://schemas.microsoft.com/office/drawing/2014/main" id="{6FC013AC-61A8-4F05-B5AE-E7ED81DE4F5D}"/>
              </a:ext>
            </a:extLst>
          </p:cNvPr>
          <p:cNvSpPr/>
          <p:nvPr/>
        </p:nvSpPr>
        <p:spPr>
          <a:xfrm>
            <a:off x="5181669" y="1847594"/>
            <a:ext cx="3462269" cy="344659"/>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a:solidFill>
              <a:schemeClr val="bg1"/>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4823515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afterEffect">
                                  <p:stCondLst>
                                    <p:cond delay="1000"/>
                                  </p:stCondLst>
                                  <p:childTnLst>
                                    <p:animMotion origin="layout" path="M 3.75E-6 -2.96296E-6 L 3.75E-6 -0.04491 " pathEditMode="relative" rAng="0" ptsTypes="AA">
                                      <p:cBhvr>
                                        <p:cTn id="6" dur="750" fill="hold"/>
                                        <p:tgtEl>
                                          <p:spTgt spid="24"/>
                                        </p:tgtEl>
                                        <p:attrNameLst>
                                          <p:attrName>ppt_x</p:attrName>
                                          <p:attrName>ppt_y</p:attrName>
                                        </p:attrNameLst>
                                      </p:cBhvr>
                                      <p:rCtr x="0" y="-2361"/>
                                    </p:animMotion>
                                  </p:childTnLst>
                                </p:cTn>
                              </p:par>
                            </p:childTnLst>
                          </p:cTn>
                        </p:par>
                        <p:par>
                          <p:cTn id="7" fill="hold">
                            <p:stCondLst>
                              <p:cond delay="1750"/>
                            </p:stCondLst>
                            <p:childTnLst>
                              <p:par>
                                <p:cTn id="8" presetID="42" presetClass="path" presetSubtype="0" accel="50000" decel="50000" fill="hold" grpId="1" nodeType="afterEffect">
                                  <p:stCondLst>
                                    <p:cond delay="1000"/>
                                  </p:stCondLst>
                                  <p:childTnLst>
                                    <p:animMotion origin="layout" path="M 3.75E-6 -0.0449 L 3.75E-6 -0.09074 " pathEditMode="relative" rAng="0" ptsTypes="AA">
                                      <p:cBhvr>
                                        <p:cTn id="9" dur="750" fill="hold"/>
                                        <p:tgtEl>
                                          <p:spTgt spid="24"/>
                                        </p:tgtEl>
                                        <p:attrNameLst>
                                          <p:attrName>ppt_x</p:attrName>
                                          <p:attrName>ppt_y</p:attrName>
                                        </p:attrNameLst>
                                      </p:cBhvr>
                                      <p:rCtr x="0" y="-2292"/>
                                    </p:animMotion>
                                  </p:childTnLst>
                                </p:cTn>
                              </p:par>
                              <p:par>
                                <p:cTn id="10" presetID="1" presetClass="mediacall" presetSubtype="0" fill="hold" nodeType="withEffect">
                                  <p:stCondLst>
                                    <p:cond delay="0"/>
                                  </p:stCondLst>
                                  <p:childTnLst>
                                    <p:cmd type="call" cmd="playFrom(0.0)">
                                      <p:cBhvr>
                                        <p:cTn id="11" dur="10684" fill="hold"/>
                                        <p:tgtEl>
                                          <p:spTgt spid="2"/>
                                        </p:tgtEl>
                                      </p:cBhvr>
                                    </p:cmd>
                                  </p:childTnLst>
                                </p:cTn>
                              </p:par>
                              <p:par>
                                <p:cTn id="12" presetID="64" presetClass="path" presetSubtype="0" accel="50000" decel="50000" fill="hold" grpId="0" nodeType="withEffect">
                                  <p:stCondLst>
                                    <p:cond delay="3000"/>
                                  </p:stCondLst>
                                  <p:childTnLst>
                                    <p:animMotion origin="layout" path="M 0 -2.22222E-6 L -0.00026 -0.04745 " pathEditMode="relative" rAng="0" ptsTypes="AA">
                                      <p:cBhvr>
                                        <p:cTn id="13" dur="1000" fill="hold"/>
                                        <p:tgtEl>
                                          <p:spTgt spid="25"/>
                                        </p:tgtEl>
                                        <p:attrNameLst>
                                          <p:attrName>ppt_x</p:attrName>
                                          <p:attrName>ppt_y</p:attrName>
                                        </p:attrNameLst>
                                      </p:cBhvr>
                                      <p:rCtr x="-13" y="-2384"/>
                                    </p:animMotion>
                                  </p:childTnLst>
                                </p:cTn>
                              </p:par>
                              <p:par>
                                <p:cTn id="14" presetID="8" presetClass="entr" presetSubtype="32" fill="hold" grpId="0" nodeType="withEffect">
                                  <p:stCondLst>
                                    <p:cond delay="1000"/>
                                  </p:stCondLst>
                                  <p:childTnLst>
                                    <p:set>
                                      <p:cBhvr>
                                        <p:cTn id="15" dur="1" fill="hold">
                                          <p:stCondLst>
                                            <p:cond delay="0"/>
                                          </p:stCondLst>
                                        </p:cTn>
                                        <p:tgtEl>
                                          <p:spTgt spid="17"/>
                                        </p:tgtEl>
                                        <p:attrNameLst>
                                          <p:attrName>style.visibility</p:attrName>
                                        </p:attrNameLst>
                                      </p:cBhvr>
                                      <p:to>
                                        <p:strVal val="visible"/>
                                      </p:to>
                                    </p:set>
                                    <p:animEffect transition="in" filter="diamond(out)">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2"/>
                </p:tgtEl>
              </p:cMediaNode>
            </p:audio>
          </p:childTnLst>
        </p:cTn>
      </p:par>
    </p:tnLst>
    <p:bldLst>
      <p:bldP spid="24" grpId="0" animBg="1"/>
      <p:bldP spid="24" grpId="1" animBg="1"/>
      <p:bldP spid="17" grpId="0" animBg="1"/>
      <p:bldP spid="2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4" name="Background image">
            <a:extLst>
              <a:ext uri="{FF2B5EF4-FFF2-40B4-BE49-F238E27FC236}">
                <a16:creationId xmlns:a16="http://schemas.microsoft.com/office/drawing/2014/main" id="{4990300C-A9F1-4951-8985-EB8CD3503E2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5" name="#sl-staticobject()" descr="Ein Bild, das Zeichnung enthält.&#10;&#10;Automatisch generierte Beschreibung">
            <a:extLst>
              <a:ext uri="{FF2B5EF4-FFF2-40B4-BE49-F238E27FC236}">
                <a16:creationId xmlns:a16="http://schemas.microsoft.com/office/drawing/2014/main" id="{6C74AFA9-ADA2-47D7-8C4A-7EBD62C4B81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33690" y="6339900"/>
            <a:ext cx="1620186" cy="324037"/>
          </a:xfrm>
          <a:prstGeom prst="rect">
            <a:avLst/>
          </a:prstGeom>
        </p:spPr>
      </p:pic>
      <p:cxnSp>
        <p:nvCxnSpPr>
          <p:cNvPr id="54" name="Answer Line 2">
            <a:extLst>
              <a:ext uri="{FF2B5EF4-FFF2-40B4-BE49-F238E27FC236}">
                <a16:creationId xmlns:a16="http://schemas.microsoft.com/office/drawing/2014/main" id="{4B5767AD-D5A3-42E8-94D6-CC3C8423DF69}"/>
              </a:ext>
            </a:extLst>
          </p:cNvPr>
          <p:cNvCxnSpPr>
            <a:cxnSpLocks/>
          </p:cNvCxnSpPr>
          <p:nvPr/>
        </p:nvCxnSpPr>
        <p:spPr>
          <a:xfrm>
            <a:off x="2272" y="5782749"/>
            <a:ext cx="12192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5" name="Answer D">
            <a:extLst>
              <a:ext uri="{FF2B5EF4-FFF2-40B4-BE49-F238E27FC236}">
                <a16:creationId xmlns:a16="http://schemas.microsoft.com/office/drawing/2014/main" id="{63AD585E-E59E-4654-9EA7-4D03C089D3F1}"/>
              </a:ext>
            </a:extLst>
          </p:cNvPr>
          <p:cNvGrpSpPr/>
          <p:nvPr/>
        </p:nvGrpSpPr>
        <p:grpSpPr>
          <a:xfrm>
            <a:off x="6276671" y="5306896"/>
            <a:ext cx="4524162" cy="929685"/>
            <a:chOff x="1452892" y="4172004"/>
            <a:chExt cx="4524162" cy="929685"/>
          </a:xfrm>
        </p:grpSpPr>
        <p:sp>
          <p:nvSpPr>
            <p:cNvPr id="57" name="Background">
              <a:extLst>
                <a:ext uri="{FF2B5EF4-FFF2-40B4-BE49-F238E27FC236}">
                  <a16:creationId xmlns:a16="http://schemas.microsoft.com/office/drawing/2014/main" id="{36A76643-4BF8-4435-9B71-F6EE643CC045}"/>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D">
              <a:extLst>
                <a:ext uri="{FF2B5EF4-FFF2-40B4-BE49-F238E27FC236}">
                  <a16:creationId xmlns:a16="http://schemas.microsoft.com/office/drawing/2014/main" id="{8A95E103-8F66-4D64-A86B-5A8340642A19}"/>
                </a:ext>
              </a:extLst>
            </p:cNvPr>
            <p:cNvSpPr txBox="1"/>
            <p:nvPr/>
          </p:nvSpPr>
          <p:spPr>
            <a:xfrm>
              <a:off x="1717288" y="4381083"/>
              <a:ext cx="4966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D:</a:t>
              </a:r>
            </a:p>
          </p:txBody>
        </p:sp>
        <p:sp>
          <p:nvSpPr>
            <p:cNvPr id="59" name="#sl-pollanswer(3)">
              <a:extLst>
                <a:ext uri="{FF2B5EF4-FFF2-40B4-BE49-F238E27FC236}">
                  <a16:creationId xmlns:a16="http://schemas.microsoft.com/office/drawing/2014/main" id="{690873F6-EFE2-46C3-A7A3-6C2418344F6A}"/>
                </a:ext>
              </a:extLst>
            </p:cNvPr>
            <p:cNvSpPr txBox="1"/>
            <p:nvPr/>
          </p:nvSpPr>
          <p:spPr>
            <a:xfrm>
              <a:off x="2163338" y="4185359"/>
              <a:ext cx="3378818" cy="916330"/>
            </a:xfrm>
            <a:prstGeom prst="rect">
              <a:avLst/>
            </a:prstGeom>
            <a:no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Arial" panose="020B0604020202020204" pitchFamily="34" charset="0"/>
                  <a:cs typeface="Arial" panose="020B0604020202020204" pitchFamily="34" charset="0"/>
                </a:rPr>
                <a:t>Jesus </a:t>
              </a:r>
              <a:r>
                <a:rPr lang="en-US" sz="2400" dirty="0" err="1">
                  <a:solidFill>
                    <a:prstClr val="white"/>
                  </a:solidFill>
                  <a:latin typeface="Arial" panose="020B0604020202020204" pitchFamily="34" charset="0"/>
                  <a:cs typeface="Arial" panose="020B0604020202020204" pitchFamily="34" charset="0"/>
                </a:rPr>
                <a:t>viele</a:t>
              </a:r>
              <a:r>
                <a:rPr lang="en-US" sz="2400" dirty="0">
                  <a:solidFill>
                    <a:prstClr val="white"/>
                  </a:solidFill>
                  <a:latin typeface="Arial" panose="020B0604020202020204" pitchFamily="34" charset="0"/>
                  <a:cs typeface="Arial" panose="020B0604020202020204" pitchFamily="34" charset="0"/>
                </a:rPr>
                <a:t> </a:t>
              </a:r>
              <a:r>
                <a:rPr lang="en-US" sz="2400" dirty="0" err="1">
                  <a:solidFill>
                    <a:prstClr val="white"/>
                  </a:solidFill>
                  <a:latin typeface="Arial" panose="020B0604020202020204" pitchFamily="34" charset="0"/>
                  <a:cs typeface="Arial" panose="020B0604020202020204" pitchFamily="34" charset="0"/>
                </a:rPr>
                <a:t>Jüngerinnen</a:t>
              </a:r>
              <a:r>
                <a:rPr lang="en-US" sz="2400" dirty="0">
                  <a:solidFill>
                    <a:prstClr val="white"/>
                  </a:solidFill>
                  <a:latin typeface="Arial" panose="020B0604020202020204" pitchFamily="34" charset="0"/>
                  <a:cs typeface="Arial" panose="020B0604020202020204" pitchFamily="34" charset="0"/>
                </a:rPr>
                <a:t> </a:t>
              </a:r>
              <a:r>
                <a:rPr lang="en-US" sz="2400" dirty="0" err="1">
                  <a:solidFill>
                    <a:prstClr val="white"/>
                  </a:solidFill>
                  <a:latin typeface="Arial" panose="020B0604020202020204" pitchFamily="34" charset="0"/>
                  <a:cs typeface="Arial" panose="020B0604020202020204" pitchFamily="34" charset="0"/>
                </a:rPr>
                <a:t>hatte</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60" name="Answer C">
            <a:extLst>
              <a:ext uri="{FF2B5EF4-FFF2-40B4-BE49-F238E27FC236}">
                <a16:creationId xmlns:a16="http://schemas.microsoft.com/office/drawing/2014/main" id="{C6656839-03AB-4C47-9D6D-1723E4753444}"/>
              </a:ext>
            </a:extLst>
          </p:cNvPr>
          <p:cNvGrpSpPr/>
          <p:nvPr/>
        </p:nvGrpSpPr>
        <p:grpSpPr>
          <a:xfrm>
            <a:off x="1455164" y="5306896"/>
            <a:ext cx="4524162" cy="929685"/>
            <a:chOff x="1452892" y="4172004"/>
            <a:chExt cx="4524162" cy="929685"/>
          </a:xfrm>
        </p:grpSpPr>
        <p:sp>
          <p:nvSpPr>
            <p:cNvPr id="61" name="Background">
              <a:extLst>
                <a:ext uri="{FF2B5EF4-FFF2-40B4-BE49-F238E27FC236}">
                  <a16:creationId xmlns:a16="http://schemas.microsoft.com/office/drawing/2014/main" id="{CAF9EA78-6535-47A6-9C3D-151F26C5CB6D}"/>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C">
              <a:extLst>
                <a:ext uri="{FF2B5EF4-FFF2-40B4-BE49-F238E27FC236}">
                  <a16:creationId xmlns:a16="http://schemas.microsoft.com/office/drawing/2014/main" id="{0A42DF7F-9A81-403B-B6F2-BECB2A47D827}"/>
                </a:ext>
              </a:extLst>
            </p:cNvPr>
            <p:cNvSpPr txBox="1"/>
            <p:nvPr/>
          </p:nvSpPr>
          <p:spPr>
            <a:xfrm>
              <a:off x="1717288" y="4381083"/>
              <a:ext cx="51184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C:</a:t>
              </a:r>
            </a:p>
          </p:txBody>
        </p:sp>
        <p:sp>
          <p:nvSpPr>
            <p:cNvPr id="64" name="#sl-pollanswer(2)">
              <a:extLst>
                <a:ext uri="{FF2B5EF4-FFF2-40B4-BE49-F238E27FC236}">
                  <a16:creationId xmlns:a16="http://schemas.microsoft.com/office/drawing/2014/main" id="{985A755B-6005-4A92-9653-CCE85E8BBC24}"/>
                </a:ext>
              </a:extLst>
            </p:cNvPr>
            <p:cNvSpPr txBox="1"/>
            <p:nvPr/>
          </p:nvSpPr>
          <p:spPr>
            <a:xfrm>
              <a:off x="2163338" y="4185359"/>
              <a:ext cx="3378818" cy="916330"/>
            </a:xfrm>
            <a:prstGeom prst="rect">
              <a:avLst/>
            </a:prstGeom>
            <a:no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Arial" panose="020B0604020202020204" pitchFamily="34" charset="0"/>
                  <a:cs typeface="Arial" panose="020B0604020202020204" pitchFamily="34" charset="0"/>
                </a:rPr>
                <a:t>s</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ie</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lieber</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am Herd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als</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am Altar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stehen</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cxnSp>
        <p:nvCxnSpPr>
          <p:cNvPr id="27" name="Answer Line 1">
            <a:extLst>
              <a:ext uri="{FF2B5EF4-FFF2-40B4-BE49-F238E27FC236}">
                <a16:creationId xmlns:a16="http://schemas.microsoft.com/office/drawing/2014/main" id="{4B8391AD-53B3-455B-B356-5D1B26BB9840}"/>
              </a:ext>
            </a:extLst>
          </p:cNvPr>
          <p:cNvCxnSpPr>
            <a:cxnSpLocks/>
          </p:cNvCxnSpPr>
          <p:nvPr/>
        </p:nvCxnSpPr>
        <p:spPr>
          <a:xfrm>
            <a:off x="0" y="4654534"/>
            <a:ext cx="12192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Answer B Background">
            <a:extLst>
              <a:ext uri="{FF2B5EF4-FFF2-40B4-BE49-F238E27FC236}">
                <a16:creationId xmlns:a16="http://schemas.microsoft.com/office/drawing/2014/main" id="{F7D689C1-286B-42FD-85DC-C81EACAC8594}"/>
              </a:ext>
            </a:extLst>
          </p:cNvPr>
          <p:cNvSpPr/>
          <p:nvPr/>
        </p:nvSpPr>
        <p:spPr>
          <a:xfrm>
            <a:off x="6274399" y="4178681"/>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Answer B Indicator">
            <a:extLst>
              <a:ext uri="{FF2B5EF4-FFF2-40B4-BE49-F238E27FC236}">
                <a16:creationId xmlns:a16="http://schemas.microsoft.com/office/drawing/2014/main" id="{6D6450C5-C7F3-4402-92DB-4F89AAB195BB}"/>
              </a:ext>
            </a:extLst>
          </p:cNvPr>
          <p:cNvSpPr txBox="1"/>
          <p:nvPr/>
        </p:nvSpPr>
        <p:spPr>
          <a:xfrm>
            <a:off x="6538795" y="4387760"/>
            <a:ext cx="4966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B:</a:t>
            </a:r>
          </a:p>
        </p:txBody>
      </p:sp>
      <p:sp>
        <p:nvSpPr>
          <p:cNvPr id="53" name="#sl-pollanswer(1)">
            <a:extLst>
              <a:ext uri="{FF2B5EF4-FFF2-40B4-BE49-F238E27FC236}">
                <a16:creationId xmlns:a16="http://schemas.microsoft.com/office/drawing/2014/main" id="{86D18980-FBAC-44DB-AE96-DB042EF3060A}"/>
              </a:ext>
            </a:extLst>
          </p:cNvPr>
          <p:cNvSpPr txBox="1"/>
          <p:nvPr/>
        </p:nvSpPr>
        <p:spPr>
          <a:xfrm>
            <a:off x="6984845" y="4192036"/>
            <a:ext cx="3378818" cy="916330"/>
          </a:xfrm>
          <a:prstGeom prst="rect">
            <a:avLst/>
          </a:prstGeom>
          <a:noFill/>
        </p:spPr>
        <p:txBody>
          <a:bodyPr wrap="square" rtlCol="0" anchor="ctr" anchorCtr="0">
            <a:normAutofit fontScale="925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prstClr val="white"/>
                </a:solidFill>
                <a:latin typeface="Arial" panose="020B0604020202020204" pitchFamily="34" charset="0"/>
                <a:cs typeface="Arial" panose="020B0604020202020204" pitchFamily="34" charset="0"/>
              </a:rPr>
              <a:t>sie</a:t>
            </a:r>
            <a:r>
              <a:rPr lang="en-US" sz="2400" dirty="0">
                <a:solidFill>
                  <a:prstClr val="white"/>
                </a:solidFill>
                <a:latin typeface="Arial" panose="020B0604020202020204" pitchFamily="34" charset="0"/>
                <a:cs typeface="Arial" panose="020B0604020202020204" pitchFamily="34" charset="0"/>
              </a:rPr>
              <a:t> </a:t>
            </a:r>
            <a:r>
              <a:rPr lang="en-US" sz="2400" dirty="0" err="1">
                <a:solidFill>
                  <a:prstClr val="white"/>
                </a:solidFill>
                <a:latin typeface="Arial" panose="020B0604020202020204" pitchFamily="34" charset="0"/>
                <a:cs typeface="Arial" panose="020B0604020202020204" pitchFamily="34" charset="0"/>
              </a:rPr>
              <a:t>zu</a:t>
            </a:r>
            <a:r>
              <a:rPr lang="en-US" sz="2400" dirty="0">
                <a:solidFill>
                  <a:prstClr val="white"/>
                </a:solidFill>
                <a:latin typeface="Arial" panose="020B0604020202020204" pitchFamily="34" charset="0"/>
                <a:cs typeface="Arial" panose="020B0604020202020204" pitchFamily="34" charset="0"/>
              </a:rPr>
              <a:t> </a:t>
            </a:r>
            <a:r>
              <a:rPr lang="en-US" sz="2400" dirty="0" err="1">
                <a:solidFill>
                  <a:prstClr val="white"/>
                </a:solidFill>
                <a:latin typeface="Arial" panose="020B0604020202020204" pitchFamily="34" charset="0"/>
                <a:cs typeface="Arial" panose="020B0604020202020204" pitchFamily="34" charset="0"/>
              </a:rPr>
              <a:t>sensibel</a:t>
            </a:r>
            <a:r>
              <a:rPr lang="en-US" sz="2400" dirty="0">
                <a:solidFill>
                  <a:prstClr val="white"/>
                </a:solidFill>
                <a:latin typeface="Arial" panose="020B0604020202020204" pitchFamily="34" charset="0"/>
                <a:cs typeface="Arial" panose="020B0604020202020204" pitchFamily="34" charset="0"/>
              </a:rPr>
              <a:t> </a:t>
            </a:r>
            <a:r>
              <a:rPr lang="en-US" sz="2400" dirty="0" err="1">
                <a:solidFill>
                  <a:prstClr val="white"/>
                </a:solidFill>
                <a:latin typeface="Arial" panose="020B0604020202020204" pitchFamily="34" charset="0"/>
                <a:cs typeface="Arial" panose="020B0604020202020204" pitchFamily="34" charset="0"/>
              </a:rPr>
              <a:t>sind</a:t>
            </a:r>
            <a:r>
              <a:rPr lang="en-US" sz="2400" dirty="0">
                <a:solidFill>
                  <a:prstClr val="white"/>
                </a:solidFill>
                <a:latin typeface="Arial" panose="020B0604020202020204" pitchFamily="34" charset="0"/>
                <a:cs typeface="Arial" panose="020B0604020202020204" pitchFamily="34" charset="0"/>
              </a:rPr>
              <a:t>, um Christi Tod </a:t>
            </a:r>
            <a:r>
              <a:rPr lang="en-US" sz="2400" dirty="0" err="1">
                <a:solidFill>
                  <a:prstClr val="white"/>
                </a:solidFill>
                <a:latin typeface="Arial" panose="020B0604020202020204" pitchFamily="34" charset="0"/>
                <a:cs typeface="Arial" panose="020B0604020202020204" pitchFamily="34" charset="0"/>
              </a:rPr>
              <a:t>zu</a:t>
            </a:r>
            <a:r>
              <a:rPr lang="en-US" sz="2400" dirty="0">
                <a:solidFill>
                  <a:prstClr val="white"/>
                </a:solidFill>
                <a:latin typeface="Arial" panose="020B0604020202020204" pitchFamily="34" charset="0"/>
                <a:cs typeface="Arial" panose="020B0604020202020204" pitchFamily="34" charset="0"/>
              </a:rPr>
              <a:t> </a:t>
            </a:r>
            <a:r>
              <a:rPr lang="en-US" sz="2400" dirty="0" err="1">
                <a:solidFill>
                  <a:prstClr val="white"/>
                </a:solidFill>
                <a:latin typeface="Arial" panose="020B0604020202020204" pitchFamily="34" charset="0"/>
                <a:cs typeface="Arial" panose="020B0604020202020204" pitchFamily="34" charset="0"/>
              </a:rPr>
              <a:t>zelebrieren</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7" name="Answer B Foreground">
            <a:extLst>
              <a:ext uri="{FF2B5EF4-FFF2-40B4-BE49-F238E27FC236}">
                <a16:creationId xmlns:a16="http://schemas.microsoft.com/office/drawing/2014/main" id="{490DF4C1-378D-4439-8996-0A1FBCF7335A}"/>
              </a:ext>
            </a:extLst>
          </p:cNvPr>
          <p:cNvSpPr/>
          <p:nvPr/>
        </p:nvSpPr>
        <p:spPr>
          <a:xfrm>
            <a:off x="6289112" y="4169735"/>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Answer A">
            <a:extLst>
              <a:ext uri="{FF2B5EF4-FFF2-40B4-BE49-F238E27FC236}">
                <a16:creationId xmlns:a16="http://schemas.microsoft.com/office/drawing/2014/main" id="{462FB440-3802-4640-95E5-7E769F1888EB}"/>
              </a:ext>
            </a:extLst>
          </p:cNvPr>
          <p:cNvGrpSpPr/>
          <p:nvPr/>
        </p:nvGrpSpPr>
        <p:grpSpPr>
          <a:xfrm>
            <a:off x="1452892" y="4178681"/>
            <a:ext cx="4524162" cy="929685"/>
            <a:chOff x="1452892" y="4172004"/>
            <a:chExt cx="4524162" cy="929685"/>
          </a:xfrm>
        </p:grpSpPr>
        <p:sp>
          <p:nvSpPr>
            <p:cNvPr id="20" name="Background">
              <a:extLst>
                <a:ext uri="{FF2B5EF4-FFF2-40B4-BE49-F238E27FC236}">
                  <a16:creationId xmlns:a16="http://schemas.microsoft.com/office/drawing/2014/main" id="{60B15F66-6CF0-4909-A072-4B9CA4CA08D0}"/>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A">
              <a:extLst>
                <a:ext uri="{FF2B5EF4-FFF2-40B4-BE49-F238E27FC236}">
                  <a16:creationId xmlns:a16="http://schemas.microsoft.com/office/drawing/2014/main" id="{AF0BF5BB-760B-4D01-AAEE-BEDC070EF526}"/>
                </a:ext>
              </a:extLst>
            </p:cNvPr>
            <p:cNvSpPr txBox="1"/>
            <p:nvPr/>
          </p:nvSpPr>
          <p:spPr>
            <a:xfrm>
              <a:off x="1717288" y="4381083"/>
              <a:ext cx="44604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A:</a:t>
              </a:r>
            </a:p>
          </p:txBody>
        </p:sp>
        <p:sp>
          <p:nvSpPr>
            <p:cNvPr id="38" name="#sl-pollanswer(0)">
              <a:extLst>
                <a:ext uri="{FF2B5EF4-FFF2-40B4-BE49-F238E27FC236}">
                  <a16:creationId xmlns:a16="http://schemas.microsoft.com/office/drawing/2014/main" id="{16388FA3-C0D9-410C-BAE2-A6485A7F9BED}"/>
                </a:ext>
              </a:extLst>
            </p:cNvPr>
            <p:cNvSpPr txBox="1"/>
            <p:nvPr/>
          </p:nvSpPr>
          <p:spPr>
            <a:xfrm>
              <a:off x="2163338" y="4185359"/>
              <a:ext cx="3378818" cy="916330"/>
            </a:xfrm>
            <a:prstGeom prst="rect">
              <a:avLst/>
            </a:prstGeom>
            <a:no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prstClr val="white"/>
                  </a:solidFill>
                  <a:latin typeface="Arial" panose="020B0604020202020204" pitchFamily="34" charset="0"/>
                  <a:cs typeface="Arial" panose="020B0604020202020204" pitchFamily="34" charset="0"/>
                </a:rPr>
                <a:t>sie</a:t>
              </a:r>
              <a:r>
                <a:rPr lang="en-US" sz="2400" dirty="0">
                  <a:solidFill>
                    <a:prstClr val="white"/>
                  </a:solidFill>
                  <a:latin typeface="Arial" panose="020B0604020202020204" pitchFamily="34" charset="0"/>
                  <a:cs typeface="Arial" panose="020B0604020202020204" pitchFamily="34" charset="0"/>
                </a:rPr>
                <a:t> </a:t>
              </a:r>
              <a:r>
                <a:rPr lang="en-US" sz="2400" dirty="0" err="1">
                  <a:solidFill>
                    <a:prstClr val="white"/>
                  </a:solidFill>
                  <a:latin typeface="Arial" panose="020B0604020202020204" pitchFamily="34" charset="0"/>
                  <a:cs typeface="Arial" panose="020B0604020202020204" pitchFamily="34" charset="0"/>
                </a:rPr>
                <a:t>keinen</a:t>
              </a:r>
              <a:r>
                <a:rPr lang="en-US" sz="2400" dirty="0">
                  <a:solidFill>
                    <a:prstClr val="white"/>
                  </a:solidFill>
                  <a:latin typeface="Arial" panose="020B0604020202020204" pitchFamily="34" charset="0"/>
                  <a:cs typeface="Arial" panose="020B0604020202020204" pitchFamily="34" charset="0"/>
                </a:rPr>
                <a:t> Mann </a:t>
              </a:r>
              <a:r>
                <a:rPr lang="en-US" sz="2400" dirty="0" err="1">
                  <a:solidFill>
                    <a:prstClr val="white"/>
                  </a:solidFill>
                  <a:latin typeface="Arial" panose="020B0604020202020204" pitchFamily="34" charset="0"/>
                  <a:cs typeface="Arial" panose="020B0604020202020204" pitchFamily="34" charset="0"/>
                </a:rPr>
                <a:t>repräsentieren</a:t>
              </a:r>
              <a:r>
                <a:rPr lang="en-US" sz="2400" dirty="0">
                  <a:solidFill>
                    <a:prstClr val="white"/>
                  </a:solidFill>
                  <a:latin typeface="Arial" panose="020B0604020202020204" pitchFamily="34" charset="0"/>
                  <a:cs typeface="Arial" panose="020B0604020202020204" pitchFamily="34" charset="0"/>
                </a:rPr>
                <a:t> </a:t>
              </a:r>
              <a:r>
                <a:rPr lang="en-US" sz="2400" dirty="0" err="1">
                  <a:solidFill>
                    <a:prstClr val="white"/>
                  </a:solidFill>
                  <a:latin typeface="Arial" panose="020B0604020202020204" pitchFamily="34" charset="0"/>
                  <a:cs typeface="Arial" panose="020B0604020202020204" pitchFamily="34" charset="0"/>
                </a:rPr>
                <a:t>können</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14" name="Question">
            <a:extLst>
              <a:ext uri="{FF2B5EF4-FFF2-40B4-BE49-F238E27FC236}">
                <a16:creationId xmlns:a16="http://schemas.microsoft.com/office/drawing/2014/main" id="{C06F0B4B-66C1-4499-A17E-4B1853F266A4}"/>
              </a:ext>
            </a:extLst>
          </p:cNvPr>
          <p:cNvGrpSpPr/>
          <p:nvPr/>
        </p:nvGrpSpPr>
        <p:grpSpPr>
          <a:xfrm>
            <a:off x="0" y="2860778"/>
            <a:ext cx="12192000" cy="1136407"/>
            <a:chOff x="0" y="2860778"/>
            <a:chExt cx="12192000" cy="1136407"/>
          </a:xfrm>
        </p:grpSpPr>
        <p:cxnSp>
          <p:nvCxnSpPr>
            <p:cNvPr id="26" name="Line">
              <a:extLst>
                <a:ext uri="{FF2B5EF4-FFF2-40B4-BE49-F238E27FC236}">
                  <a16:creationId xmlns:a16="http://schemas.microsoft.com/office/drawing/2014/main" id="{D9A9127F-6A62-4E1D-BA5E-8DF80971DDEE}"/>
                </a:ext>
              </a:extLst>
            </p:cNvPr>
            <p:cNvCxnSpPr>
              <a:cxnSpLocks/>
            </p:cNvCxnSpPr>
            <p:nvPr/>
          </p:nvCxnSpPr>
          <p:spPr>
            <a:xfrm flipV="1">
              <a:off x="0" y="3429000"/>
              <a:ext cx="12192000" cy="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Background">
              <a:extLst>
                <a:ext uri="{FF2B5EF4-FFF2-40B4-BE49-F238E27FC236}">
                  <a16:creationId xmlns:a16="http://schemas.microsoft.com/office/drawing/2014/main" id="{72609FCE-9B2B-431D-A22F-C9C6C2B3DE82}"/>
                </a:ext>
              </a:extLst>
            </p:cNvPr>
            <p:cNvSpPr/>
            <p:nvPr/>
          </p:nvSpPr>
          <p:spPr>
            <a:xfrm>
              <a:off x="1452892" y="2860778"/>
              <a:ext cx="9342799" cy="1136407"/>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473"/>
                <a:gd name="connsiteY0" fmla="*/ 4868 h 9998"/>
                <a:gd name="connsiteX1" fmla="*/ 999 w 9473"/>
                <a:gd name="connsiteY1" fmla="*/ 1 h 9998"/>
                <a:gd name="connsiteX2" fmla="*/ 8015 w 9473"/>
                <a:gd name="connsiteY2" fmla="*/ 1 h 9998"/>
                <a:gd name="connsiteX3" fmla="*/ 9473 w 9473"/>
                <a:gd name="connsiteY3" fmla="*/ 5286 h 9998"/>
                <a:gd name="connsiteX4" fmla="*/ 7996 w 9473"/>
                <a:gd name="connsiteY4" fmla="*/ 9941 h 9998"/>
                <a:gd name="connsiteX5" fmla="*/ 999 w 9473"/>
                <a:gd name="connsiteY5" fmla="*/ 9986 h 9998"/>
                <a:gd name="connsiteX6" fmla="*/ 0 w 9473"/>
                <a:gd name="connsiteY6" fmla="*/ 4868 h 9998"/>
                <a:gd name="connsiteX0" fmla="*/ 0 w 10000"/>
                <a:gd name="connsiteY0" fmla="*/ 4869 h 10000"/>
                <a:gd name="connsiteX1" fmla="*/ 1055 w 10000"/>
                <a:gd name="connsiteY1" fmla="*/ 1 h 10000"/>
                <a:gd name="connsiteX2" fmla="*/ 8461 w 10000"/>
                <a:gd name="connsiteY2" fmla="*/ 1 h 10000"/>
                <a:gd name="connsiteX3" fmla="*/ 10000 w 10000"/>
                <a:gd name="connsiteY3" fmla="*/ 5287 h 10000"/>
                <a:gd name="connsiteX4" fmla="*/ 8441 w 10000"/>
                <a:gd name="connsiteY4" fmla="*/ 9943 h 10000"/>
                <a:gd name="connsiteX5" fmla="*/ 1055 w 10000"/>
                <a:gd name="connsiteY5" fmla="*/ 9988 h 10000"/>
                <a:gd name="connsiteX6" fmla="*/ 0 w 10000"/>
                <a:gd name="connsiteY6" fmla="*/ 4869 h 10000"/>
                <a:gd name="connsiteX0" fmla="*/ 0 w 10000"/>
                <a:gd name="connsiteY0" fmla="*/ 4869 h 10022"/>
                <a:gd name="connsiteX1" fmla="*/ 1055 w 10000"/>
                <a:gd name="connsiteY1" fmla="*/ 1 h 10022"/>
                <a:gd name="connsiteX2" fmla="*/ 8461 w 10000"/>
                <a:gd name="connsiteY2" fmla="*/ 1 h 10022"/>
                <a:gd name="connsiteX3" fmla="*/ 10000 w 10000"/>
                <a:gd name="connsiteY3" fmla="*/ 5287 h 10022"/>
                <a:gd name="connsiteX4" fmla="*/ 8441 w 10000"/>
                <a:gd name="connsiteY4" fmla="*/ 9943 h 10022"/>
                <a:gd name="connsiteX5" fmla="*/ 1055 w 10000"/>
                <a:gd name="connsiteY5" fmla="*/ 9988 h 10022"/>
                <a:gd name="connsiteX6" fmla="*/ 0 w 10000"/>
                <a:gd name="connsiteY6" fmla="*/ 4869 h 10022"/>
                <a:gd name="connsiteX0" fmla="*/ 0 w 10000"/>
                <a:gd name="connsiteY0" fmla="*/ 4869 h 10016"/>
                <a:gd name="connsiteX1" fmla="*/ 1055 w 10000"/>
                <a:gd name="connsiteY1" fmla="*/ 1 h 10016"/>
                <a:gd name="connsiteX2" fmla="*/ 8461 w 10000"/>
                <a:gd name="connsiteY2" fmla="*/ 1 h 10016"/>
                <a:gd name="connsiteX3" fmla="*/ 10000 w 10000"/>
                <a:gd name="connsiteY3" fmla="*/ 5287 h 10016"/>
                <a:gd name="connsiteX4" fmla="*/ 8441 w 10000"/>
                <a:gd name="connsiteY4" fmla="*/ 9943 h 10016"/>
                <a:gd name="connsiteX5" fmla="*/ 1055 w 10000"/>
                <a:gd name="connsiteY5" fmla="*/ 9988 h 10016"/>
                <a:gd name="connsiteX6" fmla="*/ 0 w 10000"/>
                <a:gd name="connsiteY6" fmla="*/ 4869 h 10016"/>
                <a:gd name="connsiteX0" fmla="*/ 0 w 9362"/>
                <a:gd name="connsiteY0" fmla="*/ 4869 h 10016"/>
                <a:gd name="connsiteX1" fmla="*/ 1055 w 9362"/>
                <a:gd name="connsiteY1" fmla="*/ 1 h 10016"/>
                <a:gd name="connsiteX2" fmla="*/ 8461 w 9362"/>
                <a:gd name="connsiteY2" fmla="*/ 1 h 10016"/>
                <a:gd name="connsiteX3" fmla="*/ 9362 w 9362"/>
                <a:gd name="connsiteY3" fmla="*/ 5454 h 10016"/>
                <a:gd name="connsiteX4" fmla="*/ 8441 w 9362"/>
                <a:gd name="connsiteY4" fmla="*/ 9943 h 10016"/>
                <a:gd name="connsiteX5" fmla="*/ 1055 w 9362"/>
                <a:gd name="connsiteY5" fmla="*/ 9988 h 10016"/>
                <a:gd name="connsiteX6" fmla="*/ 0 w 9362"/>
                <a:gd name="connsiteY6" fmla="*/ 4869 h 10016"/>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445 h 10000"/>
                <a:gd name="connsiteX4" fmla="*/ 9016 w 10087"/>
                <a:gd name="connsiteY4" fmla="*/ 9927 h 10000"/>
                <a:gd name="connsiteX5" fmla="*/ 1127 w 10087"/>
                <a:gd name="connsiteY5" fmla="*/ 9972 h 10000"/>
                <a:gd name="connsiteX6" fmla="*/ 0 w 10087"/>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445 h 10000"/>
                <a:gd name="connsiteX4" fmla="*/ 9016 w 10087"/>
                <a:gd name="connsiteY4" fmla="*/ 9927 h 10000"/>
                <a:gd name="connsiteX5" fmla="*/ 1127 w 10087"/>
                <a:gd name="connsiteY5" fmla="*/ 9972 h 10000"/>
                <a:gd name="connsiteX6" fmla="*/ 0 w 10087"/>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445 h 10000"/>
                <a:gd name="connsiteX4" fmla="*/ 9016 w 10087"/>
                <a:gd name="connsiteY4" fmla="*/ 9927 h 10000"/>
                <a:gd name="connsiteX5" fmla="*/ 1127 w 10087"/>
                <a:gd name="connsiteY5" fmla="*/ 9972 h 10000"/>
                <a:gd name="connsiteX6" fmla="*/ 0 w 10087"/>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362 h 10000"/>
                <a:gd name="connsiteX4" fmla="*/ 9016 w 10087"/>
                <a:gd name="connsiteY4" fmla="*/ 9927 h 10000"/>
                <a:gd name="connsiteX5" fmla="*/ 1127 w 10087"/>
                <a:gd name="connsiteY5" fmla="*/ 9972 h 10000"/>
                <a:gd name="connsiteX6" fmla="*/ 0 w 10087"/>
                <a:gd name="connsiteY6" fmla="*/ 4861 h 10000"/>
                <a:gd name="connsiteX0" fmla="*/ 0 w 10083"/>
                <a:gd name="connsiteY0" fmla="*/ 4861 h 10000"/>
                <a:gd name="connsiteX1" fmla="*/ 1127 w 10083"/>
                <a:gd name="connsiteY1" fmla="*/ 1 h 10000"/>
                <a:gd name="connsiteX2" fmla="*/ 9038 w 10083"/>
                <a:gd name="connsiteY2" fmla="*/ 1 h 10000"/>
                <a:gd name="connsiteX3" fmla="*/ 10083 w 10083"/>
                <a:gd name="connsiteY3" fmla="*/ 5039 h 10000"/>
                <a:gd name="connsiteX4" fmla="*/ 9016 w 10083"/>
                <a:gd name="connsiteY4" fmla="*/ 9927 h 10000"/>
                <a:gd name="connsiteX5" fmla="*/ 1127 w 10083"/>
                <a:gd name="connsiteY5" fmla="*/ 9972 h 10000"/>
                <a:gd name="connsiteX6" fmla="*/ 0 w 10083"/>
                <a:gd name="connsiteY6" fmla="*/ 4861 h 10000"/>
                <a:gd name="connsiteX0" fmla="*/ 0 w 10072"/>
                <a:gd name="connsiteY0" fmla="*/ 5076 h 10004"/>
                <a:gd name="connsiteX1" fmla="*/ 1116 w 10072"/>
                <a:gd name="connsiteY1" fmla="*/ 1 h 10004"/>
                <a:gd name="connsiteX2" fmla="*/ 9027 w 10072"/>
                <a:gd name="connsiteY2" fmla="*/ 1 h 10004"/>
                <a:gd name="connsiteX3" fmla="*/ 10072 w 10072"/>
                <a:gd name="connsiteY3" fmla="*/ 5039 h 10004"/>
                <a:gd name="connsiteX4" fmla="*/ 9005 w 10072"/>
                <a:gd name="connsiteY4" fmla="*/ 9927 h 10004"/>
                <a:gd name="connsiteX5" fmla="*/ 1116 w 10072"/>
                <a:gd name="connsiteY5" fmla="*/ 9972 h 10004"/>
                <a:gd name="connsiteX6" fmla="*/ 0 w 10072"/>
                <a:gd name="connsiteY6" fmla="*/ 5076 h 10004"/>
                <a:gd name="connsiteX0" fmla="*/ 0 w 10083"/>
                <a:gd name="connsiteY0" fmla="*/ 5004 h 10003"/>
                <a:gd name="connsiteX1" fmla="*/ 1127 w 10083"/>
                <a:gd name="connsiteY1" fmla="*/ 1 h 10003"/>
                <a:gd name="connsiteX2" fmla="*/ 9038 w 10083"/>
                <a:gd name="connsiteY2" fmla="*/ 1 h 10003"/>
                <a:gd name="connsiteX3" fmla="*/ 10083 w 10083"/>
                <a:gd name="connsiteY3" fmla="*/ 5039 h 10003"/>
                <a:gd name="connsiteX4" fmla="*/ 9016 w 10083"/>
                <a:gd name="connsiteY4" fmla="*/ 9927 h 10003"/>
                <a:gd name="connsiteX5" fmla="*/ 1127 w 10083"/>
                <a:gd name="connsiteY5" fmla="*/ 9972 h 10003"/>
                <a:gd name="connsiteX6" fmla="*/ 0 w 10083"/>
                <a:gd name="connsiteY6" fmla="*/ 5004 h 10003"/>
                <a:gd name="connsiteX0" fmla="*/ 0 w 10003"/>
                <a:gd name="connsiteY0" fmla="*/ 5281 h 10009"/>
                <a:gd name="connsiteX1" fmla="*/ 1047 w 10003"/>
                <a:gd name="connsiteY1" fmla="*/ 1 h 10009"/>
                <a:gd name="connsiteX2" fmla="*/ 8958 w 10003"/>
                <a:gd name="connsiteY2" fmla="*/ 1 h 10009"/>
                <a:gd name="connsiteX3" fmla="*/ 10003 w 10003"/>
                <a:gd name="connsiteY3" fmla="*/ 5039 h 10009"/>
                <a:gd name="connsiteX4" fmla="*/ 8936 w 10003"/>
                <a:gd name="connsiteY4" fmla="*/ 9927 h 10009"/>
                <a:gd name="connsiteX5" fmla="*/ 1047 w 10003"/>
                <a:gd name="connsiteY5" fmla="*/ 9972 h 10009"/>
                <a:gd name="connsiteX6" fmla="*/ 0 w 10003"/>
                <a:gd name="connsiteY6" fmla="*/ 5281 h 10009"/>
                <a:gd name="connsiteX0" fmla="*/ 0 w 10003"/>
                <a:gd name="connsiteY0" fmla="*/ 5142 h 10006"/>
                <a:gd name="connsiteX1" fmla="*/ 1047 w 10003"/>
                <a:gd name="connsiteY1" fmla="*/ 1 h 10006"/>
                <a:gd name="connsiteX2" fmla="*/ 8958 w 10003"/>
                <a:gd name="connsiteY2" fmla="*/ 1 h 10006"/>
                <a:gd name="connsiteX3" fmla="*/ 10003 w 10003"/>
                <a:gd name="connsiteY3" fmla="*/ 5039 h 10006"/>
                <a:gd name="connsiteX4" fmla="*/ 8936 w 10003"/>
                <a:gd name="connsiteY4" fmla="*/ 9927 h 10006"/>
                <a:gd name="connsiteX5" fmla="*/ 1047 w 10003"/>
                <a:gd name="connsiteY5" fmla="*/ 9972 h 10006"/>
                <a:gd name="connsiteX6" fmla="*/ 0 w 10003"/>
                <a:gd name="connsiteY6" fmla="*/ 5142 h 10006"/>
                <a:gd name="connsiteX0" fmla="*/ 0 w 10000"/>
                <a:gd name="connsiteY0" fmla="*/ 4893 h 10001"/>
                <a:gd name="connsiteX1" fmla="*/ 1044 w 10000"/>
                <a:gd name="connsiteY1" fmla="*/ 1 h 10001"/>
                <a:gd name="connsiteX2" fmla="*/ 8955 w 10000"/>
                <a:gd name="connsiteY2" fmla="*/ 1 h 10001"/>
                <a:gd name="connsiteX3" fmla="*/ 10000 w 10000"/>
                <a:gd name="connsiteY3" fmla="*/ 5039 h 10001"/>
                <a:gd name="connsiteX4" fmla="*/ 8933 w 10000"/>
                <a:gd name="connsiteY4" fmla="*/ 9927 h 10001"/>
                <a:gd name="connsiteX5" fmla="*/ 1044 w 10000"/>
                <a:gd name="connsiteY5" fmla="*/ 9972 h 10001"/>
                <a:gd name="connsiteX6" fmla="*/ 0 w 10000"/>
                <a:gd name="connsiteY6" fmla="*/ 4893 h 10001"/>
                <a:gd name="connsiteX0" fmla="*/ 0 w 10000"/>
                <a:gd name="connsiteY0" fmla="*/ 5018 h 10003"/>
                <a:gd name="connsiteX1" fmla="*/ 1044 w 10000"/>
                <a:gd name="connsiteY1" fmla="*/ 1 h 10003"/>
                <a:gd name="connsiteX2" fmla="*/ 8955 w 10000"/>
                <a:gd name="connsiteY2" fmla="*/ 1 h 10003"/>
                <a:gd name="connsiteX3" fmla="*/ 10000 w 10000"/>
                <a:gd name="connsiteY3" fmla="*/ 5039 h 10003"/>
                <a:gd name="connsiteX4" fmla="*/ 8933 w 10000"/>
                <a:gd name="connsiteY4" fmla="*/ 9927 h 10003"/>
                <a:gd name="connsiteX5" fmla="*/ 1044 w 10000"/>
                <a:gd name="connsiteY5" fmla="*/ 9972 h 10003"/>
                <a:gd name="connsiteX6" fmla="*/ 0 w 10000"/>
                <a:gd name="connsiteY6" fmla="*/ 5018 h 10003"/>
                <a:gd name="connsiteX0" fmla="*/ 0 w 10006"/>
                <a:gd name="connsiteY0" fmla="*/ 5045 h 10004"/>
                <a:gd name="connsiteX1" fmla="*/ 1050 w 10006"/>
                <a:gd name="connsiteY1" fmla="*/ 1 h 10004"/>
                <a:gd name="connsiteX2" fmla="*/ 8961 w 10006"/>
                <a:gd name="connsiteY2" fmla="*/ 1 h 10004"/>
                <a:gd name="connsiteX3" fmla="*/ 10006 w 10006"/>
                <a:gd name="connsiteY3" fmla="*/ 5039 h 10004"/>
                <a:gd name="connsiteX4" fmla="*/ 8939 w 10006"/>
                <a:gd name="connsiteY4" fmla="*/ 9927 h 10004"/>
                <a:gd name="connsiteX5" fmla="*/ 1050 w 10006"/>
                <a:gd name="connsiteY5" fmla="*/ 9972 h 10004"/>
                <a:gd name="connsiteX6" fmla="*/ 0 w 10006"/>
                <a:gd name="connsiteY6" fmla="*/ 5045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6" h="10004">
                  <a:moveTo>
                    <a:pt x="0" y="5045"/>
                  </a:moveTo>
                  <a:cubicBezTo>
                    <a:pt x="513" y="1631"/>
                    <a:pt x="122" y="86"/>
                    <a:pt x="1050" y="1"/>
                  </a:cubicBezTo>
                  <a:lnTo>
                    <a:pt x="8961" y="1"/>
                  </a:lnTo>
                  <a:cubicBezTo>
                    <a:pt x="9990" y="-16"/>
                    <a:pt x="9537" y="540"/>
                    <a:pt x="10006" y="5039"/>
                  </a:cubicBezTo>
                  <a:cubicBezTo>
                    <a:pt x="9608" y="9039"/>
                    <a:pt x="9872" y="10038"/>
                    <a:pt x="8939" y="9927"/>
                  </a:cubicBezTo>
                  <a:lnTo>
                    <a:pt x="1050" y="9972"/>
                  </a:lnTo>
                  <a:cubicBezTo>
                    <a:pt x="110" y="10230"/>
                    <a:pt x="521" y="8962"/>
                    <a:pt x="0" y="5045"/>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25000" noProof="0">
                <a:ln>
                  <a:noFill/>
                </a:ln>
                <a:solidFill>
                  <a:prstClr val="white"/>
                </a:solidFill>
                <a:effectLst/>
                <a:uLnTx/>
                <a:uFillTx/>
                <a:latin typeface="Calibri" panose="020F0502020204030204"/>
                <a:ea typeface="+mn-ea"/>
                <a:cs typeface="+mn-cs"/>
              </a:endParaRPr>
            </a:p>
          </p:txBody>
        </p:sp>
        <p:sp>
          <p:nvSpPr>
            <p:cNvPr id="47" name="#sl-pollquestion()">
              <a:extLst>
                <a:ext uri="{FF2B5EF4-FFF2-40B4-BE49-F238E27FC236}">
                  <a16:creationId xmlns:a16="http://schemas.microsoft.com/office/drawing/2014/main" id="{0B3C0AB6-E99F-4DFB-8A1B-814704AA4FC9}"/>
                </a:ext>
              </a:extLst>
            </p:cNvPr>
            <p:cNvSpPr txBox="1"/>
            <p:nvPr/>
          </p:nvSpPr>
          <p:spPr>
            <a:xfrm>
              <a:off x="1717288" y="2964701"/>
              <a:ext cx="8839255" cy="932341"/>
            </a:xfrm>
            <a:prstGeom prst="rect">
              <a:avLst/>
            </a:prstGeom>
            <a:noFill/>
          </p:spPr>
          <p:txBody>
            <a:bodyPr wrap="square" rtlCol="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Arial" panose="020B0604020202020204" pitchFamily="34" charset="0"/>
                  <a:cs typeface="Arial" panose="020B0604020202020204" pitchFamily="34" charset="0"/>
                </a:rPr>
                <a:t>Frauen </a:t>
              </a:r>
              <a:r>
                <a:rPr lang="en-US" sz="2400" dirty="0" err="1">
                  <a:solidFill>
                    <a:prstClr val="white"/>
                  </a:solidFill>
                  <a:latin typeface="Arial" panose="020B0604020202020204" pitchFamily="34" charset="0"/>
                  <a:cs typeface="Arial" panose="020B0604020202020204" pitchFamily="34" charset="0"/>
                </a:rPr>
                <a:t>können</a:t>
              </a:r>
              <a:r>
                <a:rPr lang="en-US" sz="2400" dirty="0">
                  <a:solidFill>
                    <a:prstClr val="white"/>
                  </a:solidFill>
                  <a:latin typeface="Arial" panose="020B0604020202020204" pitchFamily="34" charset="0"/>
                  <a:cs typeface="Arial" panose="020B0604020202020204" pitchFamily="34" charset="0"/>
                </a:rPr>
                <a:t> </a:t>
              </a:r>
              <a:r>
                <a:rPr lang="en-US" sz="2400" dirty="0" err="1">
                  <a:solidFill>
                    <a:prstClr val="white"/>
                  </a:solidFill>
                  <a:latin typeface="Arial" panose="020B0604020202020204" pitchFamily="34" charset="0"/>
                  <a:cs typeface="Arial" panose="020B0604020202020204" pitchFamily="34" charset="0"/>
                </a:rPr>
                <a:t>nach</a:t>
              </a:r>
              <a:r>
                <a:rPr lang="en-US" sz="2400" dirty="0">
                  <a:solidFill>
                    <a:prstClr val="white"/>
                  </a:solidFill>
                  <a:latin typeface="Arial" panose="020B0604020202020204" pitchFamily="34" charset="0"/>
                  <a:cs typeface="Arial" panose="020B0604020202020204" pitchFamily="34" charset="0"/>
                </a:rPr>
                <a:t> </a:t>
              </a:r>
              <a:r>
                <a:rPr lang="en-US" sz="2400" dirty="0" err="1">
                  <a:solidFill>
                    <a:prstClr val="white"/>
                  </a:solidFill>
                  <a:latin typeface="Arial" panose="020B0604020202020204" pitchFamily="34" charset="0"/>
                  <a:cs typeface="Arial" panose="020B0604020202020204" pitchFamily="34" charset="0"/>
                </a:rPr>
                <a:t>kath</a:t>
              </a:r>
              <a:r>
                <a:rPr lang="en-US" sz="2400" dirty="0">
                  <a:solidFill>
                    <a:prstClr val="white"/>
                  </a:solidFill>
                  <a:latin typeface="Arial" panose="020B0604020202020204" pitchFamily="34" charset="0"/>
                  <a:cs typeface="Arial" panose="020B0604020202020204" pitchFamily="34" charset="0"/>
                </a:rPr>
                <a:t>. </a:t>
              </a:r>
              <a:r>
                <a:rPr lang="en-US" sz="2400" dirty="0" err="1">
                  <a:solidFill>
                    <a:prstClr val="white"/>
                  </a:solidFill>
                  <a:latin typeface="Arial" panose="020B0604020202020204" pitchFamily="34" charset="0"/>
                  <a:cs typeface="Arial" panose="020B0604020202020204" pitchFamily="34" charset="0"/>
                </a:rPr>
                <a:t>Lehre</a:t>
              </a:r>
              <a:r>
                <a:rPr lang="en-US" sz="2400" dirty="0">
                  <a:solidFill>
                    <a:prstClr val="white"/>
                  </a:solidFill>
                  <a:latin typeface="Arial" panose="020B0604020202020204" pitchFamily="34" charset="0"/>
                  <a:cs typeface="Arial" panose="020B0604020202020204" pitchFamily="34" charset="0"/>
                </a:rPr>
                <a:t> </a:t>
              </a:r>
              <a:r>
                <a:rPr lang="en-US" sz="2400" dirty="0" err="1">
                  <a:solidFill>
                    <a:prstClr val="white"/>
                  </a:solidFill>
                  <a:latin typeface="Arial" panose="020B0604020202020204" pitchFamily="34" charset="0"/>
                  <a:cs typeface="Arial" panose="020B0604020202020204" pitchFamily="34" charset="0"/>
                </a:rPr>
                <a:t>nicht</a:t>
              </a:r>
              <a:r>
                <a:rPr lang="en-US" sz="2400" dirty="0">
                  <a:solidFill>
                    <a:prstClr val="white"/>
                  </a:solidFill>
                  <a:latin typeface="Arial" panose="020B0604020202020204" pitchFamily="34" charset="0"/>
                  <a:cs typeface="Arial" panose="020B0604020202020204" pitchFamily="34" charset="0"/>
                </a:rPr>
                <a:t> </a:t>
              </a:r>
              <a:r>
                <a:rPr lang="en-US" sz="2400" dirty="0" err="1">
                  <a:solidFill>
                    <a:prstClr val="white"/>
                  </a:solidFill>
                  <a:latin typeface="Arial" panose="020B0604020202020204" pitchFamily="34" charset="0"/>
                  <a:cs typeface="Arial" panose="020B0604020202020204" pitchFamily="34" charset="0"/>
                </a:rPr>
                <a:t>geweiht</a:t>
              </a:r>
              <a:r>
                <a:rPr lang="en-US" sz="2400" dirty="0">
                  <a:solidFill>
                    <a:prstClr val="white"/>
                  </a:solidFill>
                  <a:latin typeface="Arial" panose="020B0604020202020204" pitchFamily="34" charset="0"/>
                  <a:cs typeface="Arial" panose="020B0604020202020204" pitchFamily="34" charset="0"/>
                </a:rPr>
                <a:t> </a:t>
              </a:r>
              <a:r>
                <a:rPr lang="en-US" sz="2400" dirty="0" err="1">
                  <a:solidFill>
                    <a:prstClr val="white"/>
                  </a:solidFill>
                  <a:latin typeface="Arial" panose="020B0604020202020204" pitchFamily="34" charset="0"/>
                  <a:cs typeface="Arial" panose="020B0604020202020204" pitchFamily="34" charset="0"/>
                </a:rPr>
                <a:t>werden</a:t>
              </a:r>
              <a:r>
                <a:rPr lang="en-US" sz="2400" dirty="0">
                  <a:solidFill>
                    <a:prstClr val="white"/>
                  </a:solidFill>
                  <a:latin typeface="Arial" panose="020B0604020202020204" pitchFamily="34" charset="0"/>
                  <a:cs typeface="Arial" panose="020B0604020202020204" pitchFamily="34" charset="0"/>
                </a:rPr>
                <a:t>, </a:t>
              </a:r>
              <a:r>
                <a:rPr lang="en-US" sz="2400" dirty="0" err="1">
                  <a:solidFill>
                    <a:prstClr val="white"/>
                  </a:solidFill>
                  <a:latin typeface="Arial" panose="020B0604020202020204" pitchFamily="34" charset="0"/>
                  <a:cs typeface="Arial" panose="020B0604020202020204" pitchFamily="34" charset="0"/>
                </a:rPr>
                <a:t>weil</a:t>
              </a:r>
              <a:r>
                <a:rPr lang="en-US" sz="2400" dirty="0">
                  <a:solidFill>
                    <a:prstClr val="white"/>
                  </a:solidFill>
                  <a:latin typeface="Arial" panose="020B0604020202020204" pitchFamily="34" charset="0"/>
                  <a:cs typeface="Arial" panose="020B0604020202020204" pitchFamily="34" charset="0"/>
                </a:rPr>
                <a:t>…</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12" name="Current Money Value">
            <a:extLst>
              <a:ext uri="{FF2B5EF4-FFF2-40B4-BE49-F238E27FC236}">
                <a16:creationId xmlns:a16="http://schemas.microsoft.com/office/drawing/2014/main" id="{F69BB7A5-CF27-44D2-A964-DF2E78088389}"/>
              </a:ext>
            </a:extLst>
          </p:cNvPr>
          <p:cNvGrpSpPr/>
          <p:nvPr/>
        </p:nvGrpSpPr>
        <p:grpSpPr>
          <a:xfrm>
            <a:off x="8618368" y="2322355"/>
            <a:ext cx="3573630" cy="347151"/>
            <a:chOff x="8618369" y="2322355"/>
            <a:chExt cx="3555791" cy="347151"/>
          </a:xfrm>
        </p:grpSpPr>
        <p:cxnSp>
          <p:nvCxnSpPr>
            <p:cNvPr id="49" name="Line">
              <a:extLst>
                <a:ext uri="{FF2B5EF4-FFF2-40B4-BE49-F238E27FC236}">
                  <a16:creationId xmlns:a16="http://schemas.microsoft.com/office/drawing/2014/main" id="{8E8A5C75-CFCA-4176-8EB0-4EB34F162D99}"/>
                </a:ext>
              </a:extLst>
            </p:cNvPr>
            <p:cNvCxnSpPr>
              <a:cxnSpLocks/>
              <a:stCxn id="48" idx="3"/>
            </p:cNvCxnSpPr>
            <p:nvPr/>
          </p:nvCxnSpPr>
          <p:spPr>
            <a:xfrm>
              <a:off x="10595809" y="2501848"/>
              <a:ext cx="157835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Background">
              <a:extLst>
                <a:ext uri="{FF2B5EF4-FFF2-40B4-BE49-F238E27FC236}">
                  <a16:creationId xmlns:a16="http://schemas.microsoft.com/office/drawing/2014/main" id="{12A54628-84A9-44CB-A81D-4C642051B35E}"/>
                </a:ext>
              </a:extLst>
            </p:cNvPr>
            <p:cNvSpPr/>
            <p:nvPr/>
          </p:nvSpPr>
          <p:spPr>
            <a:xfrm>
              <a:off x="8618369" y="2322355"/>
              <a:ext cx="1977440" cy="347151"/>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
              <a:extLst>
                <a:ext uri="{FF2B5EF4-FFF2-40B4-BE49-F238E27FC236}">
                  <a16:creationId xmlns:a16="http://schemas.microsoft.com/office/drawing/2014/main" id="{DBB8417C-BFDC-4C68-A750-8B0478B37A21}"/>
                </a:ext>
              </a:extLst>
            </p:cNvPr>
            <p:cNvSpPr txBox="1"/>
            <p:nvPr/>
          </p:nvSpPr>
          <p:spPr>
            <a:xfrm>
              <a:off x="8793584" y="2338239"/>
              <a:ext cx="1642634" cy="307777"/>
            </a:xfrm>
            <a:prstGeom prst="rect">
              <a:avLst/>
            </a:prstGeom>
            <a:noFill/>
          </p:spPr>
          <p:txBody>
            <a:bodyPr wrap="square" lIns="0" tIns="0" rIns="0" bIns="0" rtlCol="0" anchor="ctr" anchorCtr="0">
              <a:normAutofit fontScale="70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err="1">
                  <a:ln>
                    <a:noFill/>
                  </a:ln>
                  <a:solidFill>
                    <a:prstClr val="white"/>
                  </a:solidFill>
                  <a:effectLst/>
                  <a:uLnTx/>
                  <a:uFillTx/>
                  <a:latin typeface="Avenir Next LT Pro" panose="020B0504020202020204" pitchFamily="34" charset="0"/>
                  <a:ea typeface="+mn-ea"/>
                  <a:cs typeface="Arial" panose="020B0604020202020204" pitchFamily="34" charset="0"/>
                </a:rPr>
                <a:t>Großerzbischöfin</a:t>
              </a:r>
              <a:endParaRPr kumimoji="0" lang="en-US" sz="2000" b="1"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Arial" panose="020B0604020202020204" pitchFamily="34" charset="0"/>
              </a:endParaRPr>
            </a:p>
          </p:txBody>
        </p:sp>
      </p:grpSp>
      <p:pic>
        <p:nvPicPr>
          <p:cNvPr id="56" name="background music">
            <a:hlinkClick r:id="" action="ppaction://media"/>
            <a:extLst>
              <a:ext uri="{FF2B5EF4-FFF2-40B4-BE49-F238E27FC236}">
                <a16:creationId xmlns:a16="http://schemas.microsoft.com/office/drawing/2014/main" id="{AE147EA1-A7B8-472A-9D67-543DB82C2846}"/>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450975" y="291865"/>
            <a:ext cx="609600" cy="609600"/>
          </a:xfrm>
          <a:prstGeom prst="rect">
            <a:avLst/>
          </a:prstGeom>
        </p:spPr>
      </p:pic>
      <p:pic>
        <p:nvPicPr>
          <p:cNvPr id="2" name="start sound">
            <a:hlinkClick r:id="" action="ppaction://media"/>
            <a:extLst>
              <a:ext uri="{FF2B5EF4-FFF2-40B4-BE49-F238E27FC236}">
                <a16:creationId xmlns:a16="http://schemas.microsoft.com/office/drawing/2014/main" id="{72A2DC58-E96C-4A38-9A9A-8BF659400E00}"/>
              </a:ext>
            </a:extLst>
          </p:cNvPr>
          <p:cNvPicPr>
            <a:picLocks noChangeAspect="1"/>
          </p:cNvPicPr>
          <p:nvPr>
            <a:audioFile r:link="rId4"/>
            <p:extLst>
              <p:ext uri="{DAA4B4D4-6D71-4841-9C94-3DE7FCFB9230}">
                <p14:media xmlns:p14="http://schemas.microsoft.com/office/powerpoint/2010/main" r:embed="rId5">
                  <p14:trim end="6694.1882"/>
                  <p14:fade out="750"/>
                </p14:media>
              </p:ext>
            </p:extLst>
          </p:nvPr>
        </p:nvPicPr>
        <p:blipFill>
          <a:blip r:embed="rId12"/>
          <a:stretch>
            <a:fillRect/>
          </a:stretch>
        </p:blipFill>
        <p:spPr>
          <a:xfrm>
            <a:off x="1348685" y="291865"/>
            <a:ext cx="609600" cy="609600"/>
          </a:xfrm>
          <a:prstGeom prst="rect">
            <a:avLst/>
          </a:prstGeom>
        </p:spPr>
      </p:pic>
      <p:pic>
        <p:nvPicPr>
          <p:cNvPr id="3" name="final answer">
            <a:hlinkClick r:id="" action="ppaction://media"/>
            <a:extLst>
              <a:ext uri="{FF2B5EF4-FFF2-40B4-BE49-F238E27FC236}">
                <a16:creationId xmlns:a16="http://schemas.microsoft.com/office/drawing/2014/main" id="{AA2899EE-0BB1-491D-B054-EA144919A739}"/>
              </a:ext>
            </a:extLst>
          </p:cNvPr>
          <p:cNvPicPr>
            <a:picLocks noChangeAspect="1"/>
          </p:cNvPicPr>
          <p:nvPr>
            <a:audioFile r:link="rId7"/>
            <p:extLst>
              <p:ext uri="{DAA4B4D4-6D71-4841-9C94-3DE7FCFB9230}">
                <p14:media xmlns:p14="http://schemas.microsoft.com/office/powerpoint/2010/main" r:embed="rId6"/>
              </p:ext>
            </p:extLst>
          </p:nvPr>
        </p:nvPicPr>
        <p:blipFill>
          <a:blip r:embed="rId12"/>
          <a:stretch>
            <a:fillRect/>
          </a:stretch>
        </p:blipFill>
        <p:spPr>
          <a:xfrm>
            <a:off x="9461500" y="1309688"/>
            <a:ext cx="304800" cy="304800"/>
          </a:xfrm>
          <a:prstGeom prst="rect">
            <a:avLst/>
          </a:prstGeom>
        </p:spPr>
      </p:pic>
      <p:pic>
        <p:nvPicPr>
          <p:cNvPr id="39" name="Grafik 38">
            <a:extLst>
              <a:ext uri="{FF2B5EF4-FFF2-40B4-BE49-F238E27FC236}">
                <a16:creationId xmlns:a16="http://schemas.microsoft.com/office/drawing/2014/main" id="{AF0D0816-C837-4062-B938-A17F3442319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86363" y="192276"/>
            <a:ext cx="2325017" cy="2325017"/>
          </a:xfrm>
          <a:prstGeom prst="rect">
            <a:avLst/>
          </a:prstGeom>
        </p:spPr>
      </p:pic>
    </p:spTree>
    <p:custDataLst>
      <p:tags r:id="rId1"/>
    </p:custDataLst>
    <p:extLst>
      <p:ext uri="{BB962C8B-B14F-4D97-AF65-F5344CB8AC3E}">
        <p14:creationId xmlns:p14="http://schemas.microsoft.com/office/powerpoint/2010/main" val="30565157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73" fill="hold"/>
                                        <p:tgtEl>
                                          <p:spTgt spid="2"/>
                                        </p:tgtEl>
                                      </p:cBhvr>
                                    </p:cmd>
                                  </p:childTnLst>
                                </p:cTn>
                              </p:par>
                              <p:par>
                                <p:cTn id="7" presetID="10" presetClass="entr" presetSubtype="0" fill="hold" nodeType="withEffect">
                                  <p:stCondLst>
                                    <p:cond delay="100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1000"/>
                                        <p:tgtEl>
                                          <p:spTgt spid="14"/>
                                        </p:tgtEl>
                                      </p:cBhvr>
                                    </p:animEffect>
                                  </p:childTnLst>
                                </p:cTn>
                              </p:par>
                              <p:par>
                                <p:cTn id="10" presetID="2" presetClass="entr" presetSubtype="2" fill="hold" nodeType="withEffect">
                                  <p:stCondLst>
                                    <p:cond delay="225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1+#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par>
                          <p:cTn id="14" fill="hold">
                            <p:stCondLst>
                              <p:cond delay="3573"/>
                            </p:stCondLst>
                            <p:childTnLst>
                              <p:par>
                                <p:cTn id="15" presetID="1" presetClass="mediacall" presetSubtype="0" fill="hold" nodeType="afterEffect">
                                  <p:stCondLst>
                                    <p:cond delay="0"/>
                                  </p:stCondLst>
                                  <p:childTnLst>
                                    <p:cmd type="call" cmd="playFrom(0.0)">
                                      <p:cBhvr>
                                        <p:cTn id="16" dur="167105" fill="hold"/>
                                        <p:tgtEl>
                                          <p:spTgt spid="56"/>
                                        </p:tgtEl>
                                      </p:cBhvr>
                                    </p:cmd>
                                  </p:childTnLst>
                                </p:cTn>
                              </p:par>
                              <p:par>
                                <p:cTn id="17" presetID="10"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10" presetClass="entr" presetSubtype="0" fill="hold" nodeType="with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fade">
                                      <p:cBhvr>
                                        <p:cTn id="22" dur="500"/>
                                        <p:tgtEl>
                                          <p:spTgt spid="54"/>
                                        </p:tgtEl>
                                      </p:cBhvr>
                                    </p:animEffect>
                                  </p:childTnLst>
                                </p:cTn>
                              </p:par>
                              <p:par>
                                <p:cTn id="23" presetID="2" presetClass="entr" presetSubtype="8" fill="hold" nodeType="withEffect">
                                  <p:stCondLst>
                                    <p:cond delay="50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0-#ppt_w/2"/>
                                          </p:val>
                                        </p:tav>
                                        <p:tav tm="100000">
                                          <p:val>
                                            <p:strVal val="#ppt_x"/>
                                          </p:val>
                                        </p:tav>
                                      </p:tavLst>
                                    </p:anim>
                                    <p:anim calcmode="lin" valueType="num">
                                      <p:cBhvr additive="base">
                                        <p:cTn id="26" dur="500" fill="hold"/>
                                        <p:tgtEl>
                                          <p:spTgt spid="4"/>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1250"/>
                                  </p:stCondLst>
                                  <p:childTnLst>
                                    <p:set>
                                      <p:cBhvr>
                                        <p:cTn id="28" dur="1" fill="hold">
                                          <p:stCondLst>
                                            <p:cond delay="0"/>
                                          </p:stCondLst>
                                        </p:cTn>
                                        <p:tgtEl>
                                          <p:spTgt spid="51"/>
                                        </p:tgtEl>
                                        <p:attrNameLst>
                                          <p:attrName>style.visibility</p:attrName>
                                        </p:attrNameLst>
                                      </p:cBhvr>
                                      <p:to>
                                        <p:strVal val="visible"/>
                                      </p:to>
                                    </p:set>
                                    <p:anim calcmode="lin" valueType="num">
                                      <p:cBhvr additive="base">
                                        <p:cTn id="29" dur="500" fill="hold"/>
                                        <p:tgtEl>
                                          <p:spTgt spid="51"/>
                                        </p:tgtEl>
                                        <p:attrNameLst>
                                          <p:attrName>ppt_x</p:attrName>
                                        </p:attrNameLst>
                                      </p:cBhvr>
                                      <p:tavLst>
                                        <p:tav tm="0">
                                          <p:val>
                                            <p:strVal val="1+#ppt_w/2"/>
                                          </p:val>
                                        </p:tav>
                                        <p:tav tm="100000">
                                          <p:val>
                                            <p:strVal val="#ppt_x"/>
                                          </p:val>
                                        </p:tav>
                                      </p:tavLst>
                                    </p:anim>
                                    <p:anim calcmode="lin" valueType="num">
                                      <p:cBhvr additive="base">
                                        <p:cTn id="30" dur="500" fill="hold"/>
                                        <p:tgtEl>
                                          <p:spTgt spid="51"/>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1250"/>
                                  </p:stCondLst>
                                  <p:childTnLst>
                                    <p:set>
                                      <p:cBhvr>
                                        <p:cTn id="32" dur="1" fill="hold">
                                          <p:stCondLst>
                                            <p:cond delay="0"/>
                                          </p:stCondLst>
                                        </p:cTn>
                                        <p:tgtEl>
                                          <p:spTgt spid="52"/>
                                        </p:tgtEl>
                                        <p:attrNameLst>
                                          <p:attrName>style.visibility</p:attrName>
                                        </p:attrNameLst>
                                      </p:cBhvr>
                                      <p:to>
                                        <p:strVal val="visible"/>
                                      </p:to>
                                    </p:set>
                                    <p:anim calcmode="lin" valueType="num">
                                      <p:cBhvr additive="base">
                                        <p:cTn id="33" dur="500" fill="hold"/>
                                        <p:tgtEl>
                                          <p:spTgt spid="52"/>
                                        </p:tgtEl>
                                        <p:attrNameLst>
                                          <p:attrName>ppt_x</p:attrName>
                                        </p:attrNameLst>
                                      </p:cBhvr>
                                      <p:tavLst>
                                        <p:tav tm="0">
                                          <p:val>
                                            <p:strVal val="1+#ppt_w/2"/>
                                          </p:val>
                                        </p:tav>
                                        <p:tav tm="100000">
                                          <p:val>
                                            <p:strVal val="#ppt_x"/>
                                          </p:val>
                                        </p:tav>
                                      </p:tavLst>
                                    </p:anim>
                                    <p:anim calcmode="lin" valueType="num">
                                      <p:cBhvr additive="base">
                                        <p:cTn id="34" dur="500" fill="hold"/>
                                        <p:tgtEl>
                                          <p:spTgt spid="52"/>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1250"/>
                                  </p:stCondLst>
                                  <p:childTnLst>
                                    <p:set>
                                      <p:cBhvr>
                                        <p:cTn id="36" dur="1" fill="hold">
                                          <p:stCondLst>
                                            <p:cond delay="0"/>
                                          </p:stCondLst>
                                        </p:cTn>
                                        <p:tgtEl>
                                          <p:spTgt spid="53"/>
                                        </p:tgtEl>
                                        <p:attrNameLst>
                                          <p:attrName>style.visibility</p:attrName>
                                        </p:attrNameLst>
                                      </p:cBhvr>
                                      <p:to>
                                        <p:strVal val="visible"/>
                                      </p:to>
                                    </p:set>
                                    <p:anim calcmode="lin" valueType="num">
                                      <p:cBhvr additive="base">
                                        <p:cTn id="37" dur="500" fill="hold"/>
                                        <p:tgtEl>
                                          <p:spTgt spid="53"/>
                                        </p:tgtEl>
                                        <p:attrNameLst>
                                          <p:attrName>ppt_x</p:attrName>
                                        </p:attrNameLst>
                                      </p:cBhvr>
                                      <p:tavLst>
                                        <p:tav tm="0">
                                          <p:val>
                                            <p:strVal val="1+#ppt_w/2"/>
                                          </p:val>
                                        </p:tav>
                                        <p:tav tm="100000">
                                          <p:val>
                                            <p:strVal val="#ppt_x"/>
                                          </p:val>
                                        </p:tav>
                                      </p:tavLst>
                                    </p:anim>
                                    <p:anim calcmode="lin" valueType="num">
                                      <p:cBhvr additive="base">
                                        <p:cTn id="38" dur="500" fill="hold"/>
                                        <p:tgtEl>
                                          <p:spTgt spid="53"/>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2000"/>
                                  </p:stCondLst>
                                  <p:childTnLst>
                                    <p:set>
                                      <p:cBhvr>
                                        <p:cTn id="40" dur="1" fill="hold">
                                          <p:stCondLst>
                                            <p:cond delay="0"/>
                                          </p:stCondLst>
                                        </p:cTn>
                                        <p:tgtEl>
                                          <p:spTgt spid="60"/>
                                        </p:tgtEl>
                                        <p:attrNameLst>
                                          <p:attrName>style.visibility</p:attrName>
                                        </p:attrNameLst>
                                      </p:cBhvr>
                                      <p:to>
                                        <p:strVal val="visible"/>
                                      </p:to>
                                    </p:set>
                                    <p:anim calcmode="lin" valueType="num">
                                      <p:cBhvr additive="base">
                                        <p:cTn id="41" dur="500" fill="hold"/>
                                        <p:tgtEl>
                                          <p:spTgt spid="60"/>
                                        </p:tgtEl>
                                        <p:attrNameLst>
                                          <p:attrName>ppt_x</p:attrName>
                                        </p:attrNameLst>
                                      </p:cBhvr>
                                      <p:tavLst>
                                        <p:tav tm="0">
                                          <p:val>
                                            <p:strVal val="0-#ppt_w/2"/>
                                          </p:val>
                                        </p:tav>
                                        <p:tav tm="100000">
                                          <p:val>
                                            <p:strVal val="#ppt_x"/>
                                          </p:val>
                                        </p:tav>
                                      </p:tavLst>
                                    </p:anim>
                                    <p:anim calcmode="lin" valueType="num">
                                      <p:cBhvr additive="base">
                                        <p:cTn id="42" dur="500" fill="hold"/>
                                        <p:tgtEl>
                                          <p:spTgt spid="60"/>
                                        </p:tgtEl>
                                        <p:attrNameLst>
                                          <p:attrName>ppt_y</p:attrName>
                                        </p:attrNameLst>
                                      </p:cBhvr>
                                      <p:tavLst>
                                        <p:tav tm="0">
                                          <p:val>
                                            <p:strVal val="#ppt_y"/>
                                          </p:val>
                                        </p:tav>
                                        <p:tav tm="100000">
                                          <p:val>
                                            <p:strVal val="#ppt_y"/>
                                          </p:val>
                                        </p:tav>
                                      </p:tavLst>
                                    </p:anim>
                                  </p:childTnLst>
                                </p:cTn>
                              </p:par>
                              <p:par>
                                <p:cTn id="43" presetID="2" presetClass="entr" presetSubtype="2" fill="hold" nodeType="withEffect">
                                  <p:stCondLst>
                                    <p:cond delay="2750"/>
                                  </p:stCondLst>
                                  <p:childTnLst>
                                    <p:set>
                                      <p:cBhvr>
                                        <p:cTn id="44" dur="1" fill="hold">
                                          <p:stCondLst>
                                            <p:cond delay="0"/>
                                          </p:stCondLst>
                                        </p:cTn>
                                        <p:tgtEl>
                                          <p:spTgt spid="55"/>
                                        </p:tgtEl>
                                        <p:attrNameLst>
                                          <p:attrName>style.visibility</p:attrName>
                                        </p:attrNameLst>
                                      </p:cBhvr>
                                      <p:to>
                                        <p:strVal val="visible"/>
                                      </p:to>
                                    </p:set>
                                    <p:anim calcmode="lin" valueType="num">
                                      <p:cBhvr additive="base">
                                        <p:cTn id="45" dur="500" fill="hold"/>
                                        <p:tgtEl>
                                          <p:spTgt spid="55"/>
                                        </p:tgtEl>
                                        <p:attrNameLst>
                                          <p:attrName>ppt_x</p:attrName>
                                        </p:attrNameLst>
                                      </p:cBhvr>
                                      <p:tavLst>
                                        <p:tav tm="0">
                                          <p:val>
                                            <p:strVal val="1+#ppt_w/2"/>
                                          </p:val>
                                        </p:tav>
                                        <p:tav tm="100000">
                                          <p:val>
                                            <p:strVal val="#ppt_x"/>
                                          </p:val>
                                        </p:tav>
                                      </p:tavLst>
                                    </p:anim>
                                    <p:anim calcmode="lin" valueType="num">
                                      <p:cBhvr additive="base">
                                        <p:cTn id="46" dur="500" fill="hold"/>
                                        <p:tgtEl>
                                          <p:spTgt spid="5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7" repeatCount="indefinite" fill="hold" display="0">
                  <p:stCondLst>
                    <p:cond delay="indefinite"/>
                  </p:stCondLst>
                  <p:endCondLst>
                    <p:cond evt="onStopAudio" delay="0">
                      <p:tgtEl>
                        <p:sldTgt/>
                      </p:tgtEl>
                    </p:cond>
                  </p:endCondLst>
                </p:cTn>
                <p:tgtEl>
                  <p:spTgt spid="56"/>
                </p:tgtEl>
              </p:cMediaNode>
            </p:audio>
            <p:audio>
              <p:cMediaNode vol="80000" showWhenStopped="0">
                <p:cTn id="48" fill="hold" display="0">
                  <p:stCondLst>
                    <p:cond delay="indefinite"/>
                  </p:stCondLst>
                  <p:endCondLst>
                    <p:cond evt="onStopAudio" delay="0">
                      <p:tgtEl>
                        <p:sldTgt/>
                      </p:tgtEl>
                    </p:cond>
                  </p:endCondLst>
                </p:cTn>
                <p:tgtEl>
                  <p:spTgt spid="2"/>
                </p:tgtEl>
              </p:cMediaNode>
            </p:audio>
            <p:audio>
              <p:cMediaNode vol="80000" showWhenStopped="0">
                <p:cTn id="49" fill="hold" display="0">
                  <p:stCondLst>
                    <p:cond delay="indefinite"/>
                  </p:stCondLst>
                  <p:endCondLst>
                    <p:cond evt="onStopAudio" delay="0">
                      <p:tgtEl>
                        <p:sldTgt/>
                      </p:tgtEl>
                    </p:cond>
                  </p:endCondLst>
                </p:cTn>
                <p:tgtEl>
                  <p:spTgt spid="3"/>
                </p:tgtEl>
              </p:cMediaNode>
            </p:audio>
            <p:seq concurrent="1" nextAc="seek">
              <p:cTn id="50" restart="whenNotActive" fill="hold" evtFilter="cancelBubble" nodeType="interactiveSeq">
                <p:stCondLst>
                  <p:cond evt="onClick" delay="0">
                    <p:tgtEl>
                      <p:spTgt spid="37"/>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88868" fill="hold"/>
                                        <p:tgtEl>
                                          <p:spTgt spid="3"/>
                                        </p:tgtEl>
                                      </p:cBhvr>
                                    </p:cmd>
                                  </p:childTnLst>
                                </p:cTn>
                              </p:par>
                              <p:par>
                                <p:cTn id="55" presetID="3" presetClass="mediacall" presetSubtype="0" fill="hold" nodeType="withEffect">
                                  <p:stCondLst>
                                    <p:cond delay="0"/>
                                  </p:stCondLst>
                                  <p:childTnLst>
                                    <p:cmd type="call" cmd="stop">
                                      <p:cBhvr>
                                        <p:cTn id="56" dur="1" fill="hold"/>
                                        <p:tgtEl>
                                          <p:spTgt spid="56"/>
                                        </p:tgtEl>
                                      </p:cBhvr>
                                    </p:cmd>
                                  </p:childTnLst>
                                </p:cTn>
                              </p:par>
                              <p:par>
                                <p:cTn id="57" presetID="1" presetClass="emph" presetSubtype="2" fill="hold" nodeType="withEffect">
                                  <p:stCondLst>
                                    <p:cond delay="0"/>
                                  </p:stCondLst>
                                  <p:childTnLst>
                                    <p:animClr clrSpc="rgb" dir="cw">
                                      <p:cBhvr>
                                        <p:cTn id="58" dur="750" fill="hold"/>
                                        <p:tgtEl>
                                          <p:spTgt spid="51"/>
                                        </p:tgtEl>
                                        <p:attrNameLst>
                                          <p:attrName>fillcolor</p:attrName>
                                        </p:attrNameLst>
                                      </p:cBhvr>
                                      <p:to>
                                        <a:schemeClr val="accent2"/>
                                      </p:to>
                                    </p:animClr>
                                    <p:set>
                                      <p:cBhvr>
                                        <p:cTn id="59" dur="750" fill="hold"/>
                                        <p:tgtEl>
                                          <p:spTgt spid="51"/>
                                        </p:tgtEl>
                                        <p:attrNameLst>
                                          <p:attrName>fill.type</p:attrName>
                                        </p:attrNameLst>
                                      </p:cBhvr>
                                      <p:to>
                                        <p:strVal val="solid"/>
                                      </p:to>
                                    </p:set>
                                    <p:set>
                                      <p:cBhvr>
                                        <p:cTn id="60" dur="750" fill="hold"/>
                                        <p:tgtEl>
                                          <p:spTgt spid="51"/>
                                        </p:tgtEl>
                                        <p:attrNameLst>
                                          <p:attrName>fill.on</p:attrName>
                                        </p:attrNameLst>
                                      </p:cBhvr>
                                      <p:to>
                                        <p:strVal val="true"/>
                                      </p:to>
                                    </p:set>
                                  </p:childTnLst>
                                </p:cTn>
                              </p:par>
                            </p:childTnLst>
                          </p:cTn>
                        </p:par>
                      </p:childTnLst>
                    </p:cTn>
                  </p:par>
                </p:childTnLst>
              </p:cTn>
              <p:nextCondLst>
                <p:cond evt="onClick" delay="0">
                  <p:tgtEl>
                    <p:spTgt spid="37"/>
                  </p:tgtEl>
                </p:cond>
              </p:nextCondLst>
            </p:seq>
          </p:childTnLst>
        </p:cTn>
      </p:par>
    </p:tnLst>
    <p:bldLst>
      <p:bldP spid="51" grpId="0" animBg="1"/>
      <p:bldP spid="52" grpId="0"/>
      <p:bldP spid="5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ackground image">
            <a:extLst>
              <a:ext uri="{FF2B5EF4-FFF2-40B4-BE49-F238E27FC236}">
                <a16:creationId xmlns:a16="http://schemas.microsoft.com/office/drawing/2014/main" id="{1230C834-D16D-47B9-8F74-29C0BF3B24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9" name="#sl-staticobject()" descr="Ein Bild, das Zeichnung enthält.&#10;&#10;Automatisch generierte Beschreibung">
            <a:extLst>
              <a:ext uri="{FF2B5EF4-FFF2-40B4-BE49-F238E27FC236}">
                <a16:creationId xmlns:a16="http://schemas.microsoft.com/office/drawing/2014/main" id="{96E638E8-D2F9-4D36-8C1A-B8BC253847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33690" y="6339900"/>
            <a:ext cx="1620186" cy="324037"/>
          </a:xfrm>
          <a:prstGeom prst="rect">
            <a:avLst/>
          </a:prstGeom>
        </p:spPr>
      </p:pic>
      <p:cxnSp>
        <p:nvCxnSpPr>
          <p:cNvPr id="54" name="Answer Line 2">
            <a:extLst>
              <a:ext uri="{FF2B5EF4-FFF2-40B4-BE49-F238E27FC236}">
                <a16:creationId xmlns:a16="http://schemas.microsoft.com/office/drawing/2014/main" id="{4B5767AD-D5A3-42E8-94D6-CC3C8423DF69}"/>
              </a:ext>
            </a:extLst>
          </p:cNvPr>
          <p:cNvCxnSpPr>
            <a:cxnSpLocks/>
          </p:cNvCxnSpPr>
          <p:nvPr/>
        </p:nvCxnSpPr>
        <p:spPr>
          <a:xfrm>
            <a:off x="2272" y="5782749"/>
            <a:ext cx="12192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5" name="Answer D">
            <a:extLst>
              <a:ext uri="{FF2B5EF4-FFF2-40B4-BE49-F238E27FC236}">
                <a16:creationId xmlns:a16="http://schemas.microsoft.com/office/drawing/2014/main" id="{63AD585E-E59E-4654-9EA7-4D03C089D3F1}"/>
              </a:ext>
            </a:extLst>
          </p:cNvPr>
          <p:cNvGrpSpPr/>
          <p:nvPr/>
        </p:nvGrpSpPr>
        <p:grpSpPr>
          <a:xfrm>
            <a:off x="6276671" y="5306896"/>
            <a:ext cx="4524162" cy="929685"/>
            <a:chOff x="1452892" y="4172004"/>
            <a:chExt cx="4524162" cy="929685"/>
          </a:xfrm>
        </p:grpSpPr>
        <p:sp>
          <p:nvSpPr>
            <p:cNvPr id="57" name="Background">
              <a:extLst>
                <a:ext uri="{FF2B5EF4-FFF2-40B4-BE49-F238E27FC236}">
                  <a16:creationId xmlns:a16="http://schemas.microsoft.com/office/drawing/2014/main" id="{36A76643-4BF8-4435-9B71-F6EE643CC045}"/>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rgbClr val="92D05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8" name="D">
              <a:extLst>
                <a:ext uri="{FF2B5EF4-FFF2-40B4-BE49-F238E27FC236}">
                  <a16:creationId xmlns:a16="http://schemas.microsoft.com/office/drawing/2014/main" id="{8A95E103-8F66-4D64-A86B-5A8340642A19}"/>
                </a:ext>
              </a:extLst>
            </p:cNvPr>
            <p:cNvSpPr txBox="1"/>
            <p:nvPr/>
          </p:nvSpPr>
          <p:spPr>
            <a:xfrm>
              <a:off x="1717288" y="4381083"/>
              <a:ext cx="496626" cy="523220"/>
            </a:xfrm>
            <a:prstGeom prst="rect">
              <a:avLst/>
            </a:prstGeom>
            <a:noFill/>
          </p:spPr>
          <p:txBody>
            <a:bodyPr wrap="square" rtlCol="0">
              <a:spAutoFit/>
            </a:bodyPr>
            <a:lstStyle/>
            <a:p>
              <a:r>
                <a:rPr lang="de-AT" sz="2800" b="1" dirty="0">
                  <a:solidFill>
                    <a:srgbClr val="FFC000"/>
                  </a:solidFill>
                  <a:latin typeface="Abadi Extra Light" panose="020B0204020104020204" pitchFamily="34" charset="0"/>
                </a:rPr>
                <a:t>D:</a:t>
              </a:r>
            </a:p>
          </p:txBody>
        </p:sp>
        <p:sp>
          <p:nvSpPr>
            <p:cNvPr id="59" name="#sl-pollanswer(3)">
              <a:extLst>
                <a:ext uri="{FF2B5EF4-FFF2-40B4-BE49-F238E27FC236}">
                  <a16:creationId xmlns:a16="http://schemas.microsoft.com/office/drawing/2014/main" id="{690873F6-EFE2-46C3-A7A3-6C2418344F6A}"/>
                </a:ext>
              </a:extLst>
            </p:cNvPr>
            <p:cNvSpPr txBox="1"/>
            <p:nvPr/>
          </p:nvSpPr>
          <p:spPr>
            <a:xfrm>
              <a:off x="2163338" y="4185359"/>
              <a:ext cx="3378818" cy="916330"/>
            </a:xfrm>
            <a:prstGeom prst="rect">
              <a:avLst/>
            </a:prstGeom>
            <a:noFill/>
          </p:spPr>
          <p:txBody>
            <a:bodyPr wrap="square" rtlCol="0" anchor="ctr" anchorCtr="0">
              <a:normAutofit fontScale="92500" lnSpcReduction="20000"/>
            </a:bodyPr>
            <a:lstStyle/>
            <a:p>
              <a:r>
                <a:rPr lang="de-DE" sz="2400" dirty="0">
                  <a:solidFill>
                    <a:schemeClr val="bg1"/>
                  </a:solidFill>
                  <a:latin typeface="Arial" panose="020B0604020202020204" pitchFamily="34" charset="0"/>
                  <a:cs typeface="Arial" panose="020B0604020202020204" pitchFamily="34" charset="0"/>
                </a:rPr>
                <a:t>Was Hänschen nicht lernt, lernt Hans nimmermehr</a:t>
              </a:r>
              <a:endParaRPr lang="de-AT" sz="2400" dirty="0">
                <a:solidFill>
                  <a:schemeClr val="bg1"/>
                </a:solidFill>
                <a:latin typeface="Arial" panose="020B0604020202020204" pitchFamily="34" charset="0"/>
                <a:cs typeface="Arial" panose="020B0604020202020204" pitchFamily="34" charset="0"/>
              </a:endParaRPr>
            </a:p>
          </p:txBody>
        </p:sp>
      </p:grpSp>
      <p:grpSp>
        <p:nvGrpSpPr>
          <p:cNvPr id="60" name="Answer C">
            <a:extLst>
              <a:ext uri="{FF2B5EF4-FFF2-40B4-BE49-F238E27FC236}">
                <a16:creationId xmlns:a16="http://schemas.microsoft.com/office/drawing/2014/main" id="{C6656839-03AB-4C47-9D6D-1723E4753444}"/>
              </a:ext>
            </a:extLst>
          </p:cNvPr>
          <p:cNvGrpSpPr/>
          <p:nvPr/>
        </p:nvGrpSpPr>
        <p:grpSpPr>
          <a:xfrm>
            <a:off x="1455164" y="5306896"/>
            <a:ext cx="4524162" cy="929685"/>
            <a:chOff x="1452892" y="4172004"/>
            <a:chExt cx="4524162" cy="929685"/>
          </a:xfrm>
        </p:grpSpPr>
        <p:sp>
          <p:nvSpPr>
            <p:cNvPr id="61" name="Background">
              <a:extLst>
                <a:ext uri="{FF2B5EF4-FFF2-40B4-BE49-F238E27FC236}">
                  <a16:creationId xmlns:a16="http://schemas.microsoft.com/office/drawing/2014/main" id="{CAF9EA78-6535-47A6-9C3D-151F26C5CB6D}"/>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3" name="C">
              <a:extLst>
                <a:ext uri="{FF2B5EF4-FFF2-40B4-BE49-F238E27FC236}">
                  <a16:creationId xmlns:a16="http://schemas.microsoft.com/office/drawing/2014/main" id="{0A42DF7F-9A81-403B-B6F2-BECB2A47D827}"/>
                </a:ext>
              </a:extLst>
            </p:cNvPr>
            <p:cNvSpPr txBox="1"/>
            <p:nvPr/>
          </p:nvSpPr>
          <p:spPr>
            <a:xfrm>
              <a:off x="1717288" y="4381083"/>
              <a:ext cx="511849" cy="523220"/>
            </a:xfrm>
            <a:prstGeom prst="rect">
              <a:avLst/>
            </a:prstGeom>
            <a:noFill/>
          </p:spPr>
          <p:txBody>
            <a:bodyPr wrap="square" rtlCol="0">
              <a:spAutoFit/>
            </a:bodyPr>
            <a:lstStyle/>
            <a:p>
              <a:r>
                <a:rPr lang="de-AT" sz="2800" b="1" dirty="0">
                  <a:solidFill>
                    <a:srgbClr val="FFC000"/>
                  </a:solidFill>
                  <a:latin typeface="Abadi Extra Light" panose="020B0204020104020204" pitchFamily="34" charset="0"/>
                </a:rPr>
                <a:t>C:</a:t>
              </a:r>
            </a:p>
          </p:txBody>
        </p:sp>
        <p:sp>
          <p:nvSpPr>
            <p:cNvPr id="64" name="#sl-pollanswer(2)">
              <a:extLst>
                <a:ext uri="{FF2B5EF4-FFF2-40B4-BE49-F238E27FC236}">
                  <a16:creationId xmlns:a16="http://schemas.microsoft.com/office/drawing/2014/main" id="{985A755B-6005-4A92-9653-CCE85E8BBC24}"/>
                </a:ext>
              </a:extLst>
            </p:cNvPr>
            <p:cNvSpPr txBox="1"/>
            <p:nvPr/>
          </p:nvSpPr>
          <p:spPr>
            <a:xfrm>
              <a:off x="2163338" y="4185359"/>
              <a:ext cx="3378818" cy="916330"/>
            </a:xfrm>
            <a:prstGeom prst="rect">
              <a:avLst/>
            </a:prstGeom>
            <a:noFill/>
          </p:spPr>
          <p:txBody>
            <a:bodyPr wrap="square" rtlCol="0" anchor="ctr" anchorCtr="0">
              <a:normAutofit/>
            </a:bodyPr>
            <a:lstStyle/>
            <a:p>
              <a:r>
                <a:rPr lang="de-DE" sz="2400" dirty="0">
                  <a:solidFill>
                    <a:schemeClr val="bg1"/>
                  </a:solidFill>
                  <a:latin typeface="Arial" panose="020B0604020202020204" pitchFamily="34" charset="0"/>
                  <a:cs typeface="Arial" panose="020B0604020202020204" pitchFamily="34" charset="0"/>
                </a:rPr>
                <a:t>Bis hierher und nicht weiter</a:t>
              </a:r>
              <a:endParaRPr lang="de-AT" sz="2400" dirty="0">
                <a:solidFill>
                  <a:schemeClr val="bg1"/>
                </a:solidFill>
                <a:latin typeface="Arial" panose="020B0604020202020204" pitchFamily="34" charset="0"/>
                <a:cs typeface="Arial" panose="020B0604020202020204" pitchFamily="34" charset="0"/>
              </a:endParaRPr>
            </a:p>
          </p:txBody>
        </p:sp>
      </p:grpSp>
      <p:cxnSp>
        <p:nvCxnSpPr>
          <p:cNvPr id="27" name="Answer Line 1">
            <a:extLst>
              <a:ext uri="{FF2B5EF4-FFF2-40B4-BE49-F238E27FC236}">
                <a16:creationId xmlns:a16="http://schemas.microsoft.com/office/drawing/2014/main" id="{4B8391AD-53B3-455B-B356-5D1B26BB9840}"/>
              </a:ext>
            </a:extLst>
          </p:cNvPr>
          <p:cNvCxnSpPr>
            <a:cxnSpLocks/>
          </p:cNvCxnSpPr>
          <p:nvPr/>
        </p:nvCxnSpPr>
        <p:spPr>
          <a:xfrm>
            <a:off x="0" y="4654534"/>
            <a:ext cx="12192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0" name="Answer B">
            <a:extLst>
              <a:ext uri="{FF2B5EF4-FFF2-40B4-BE49-F238E27FC236}">
                <a16:creationId xmlns:a16="http://schemas.microsoft.com/office/drawing/2014/main" id="{87DF6476-1EA0-4967-B884-76675F4E2440}"/>
              </a:ext>
            </a:extLst>
          </p:cNvPr>
          <p:cNvGrpSpPr/>
          <p:nvPr/>
        </p:nvGrpSpPr>
        <p:grpSpPr>
          <a:xfrm>
            <a:off x="6274399" y="4178681"/>
            <a:ext cx="4524162" cy="929685"/>
            <a:chOff x="1452892" y="4172004"/>
            <a:chExt cx="4524162" cy="929685"/>
          </a:xfrm>
        </p:grpSpPr>
        <p:sp>
          <p:nvSpPr>
            <p:cNvPr id="51" name="Background">
              <a:extLst>
                <a:ext uri="{FF2B5EF4-FFF2-40B4-BE49-F238E27FC236}">
                  <a16:creationId xmlns:a16="http://schemas.microsoft.com/office/drawing/2014/main" id="{F7D689C1-286B-42FD-85DC-C81EACAC8594}"/>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2" name="B">
              <a:extLst>
                <a:ext uri="{FF2B5EF4-FFF2-40B4-BE49-F238E27FC236}">
                  <a16:creationId xmlns:a16="http://schemas.microsoft.com/office/drawing/2014/main" id="{6D6450C5-C7F3-4402-92DB-4F89AAB195BB}"/>
                </a:ext>
              </a:extLst>
            </p:cNvPr>
            <p:cNvSpPr txBox="1"/>
            <p:nvPr/>
          </p:nvSpPr>
          <p:spPr>
            <a:xfrm>
              <a:off x="1717288" y="4381083"/>
              <a:ext cx="496626" cy="523220"/>
            </a:xfrm>
            <a:prstGeom prst="rect">
              <a:avLst/>
            </a:prstGeom>
            <a:noFill/>
          </p:spPr>
          <p:txBody>
            <a:bodyPr wrap="square" rtlCol="0">
              <a:spAutoFit/>
            </a:bodyPr>
            <a:lstStyle/>
            <a:p>
              <a:r>
                <a:rPr lang="de-AT" sz="2800" b="1" dirty="0">
                  <a:solidFill>
                    <a:srgbClr val="FFC000"/>
                  </a:solidFill>
                  <a:latin typeface="Abadi Extra Light" panose="020B0204020104020204" pitchFamily="34" charset="0"/>
                </a:rPr>
                <a:t>B:</a:t>
              </a:r>
            </a:p>
          </p:txBody>
        </p:sp>
        <p:sp>
          <p:nvSpPr>
            <p:cNvPr id="53" name="#sl-pollanswer(1)">
              <a:extLst>
                <a:ext uri="{FF2B5EF4-FFF2-40B4-BE49-F238E27FC236}">
                  <a16:creationId xmlns:a16="http://schemas.microsoft.com/office/drawing/2014/main" id="{86D18980-FBAC-44DB-AE96-DB042EF3060A}"/>
                </a:ext>
              </a:extLst>
            </p:cNvPr>
            <p:cNvSpPr txBox="1"/>
            <p:nvPr/>
          </p:nvSpPr>
          <p:spPr>
            <a:xfrm>
              <a:off x="2163338" y="4185359"/>
              <a:ext cx="3378818" cy="916330"/>
            </a:xfrm>
            <a:prstGeom prst="rect">
              <a:avLst/>
            </a:prstGeom>
            <a:noFill/>
          </p:spPr>
          <p:txBody>
            <a:bodyPr wrap="square" rtlCol="0" anchor="ctr" anchorCtr="0">
              <a:normAutofit/>
            </a:bodyPr>
            <a:lstStyle/>
            <a:p>
              <a:r>
                <a:rPr lang="de-DE" sz="2400" dirty="0">
                  <a:solidFill>
                    <a:schemeClr val="bg1"/>
                  </a:solidFill>
                  <a:latin typeface="Arial" panose="020B0604020202020204" pitchFamily="34" charset="0"/>
                  <a:cs typeface="Arial" panose="020B0604020202020204" pitchFamily="34" charset="0"/>
                </a:rPr>
                <a:t>In jemandes </a:t>
              </a:r>
              <a:r>
                <a:rPr lang="de-DE" sz="2400" dirty="0" err="1">
                  <a:solidFill>
                    <a:schemeClr val="bg1"/>
                  </a:solidFill>
                  <a:latin typeface="Arial" panose="020B0604020202020204" pitchFamily="34" charset="0"/>
                  <a:cs typeface="Arial" panose="020B0604020202020204" pitchFamily="34" charset="0"/>
                </a:rPr>
                <a:t>Fußsstapfen</a:t>
              </a:r>
              <a:r>
                <a:rPr lang="de-DE" sz="2400" dirty="0">
                  <a:solidFill>
                    <a:schemeClr val="bg1"/>
                  </a:solidFill>
                  <a:latin typeface="Arial" panose="020B0604020202020204" pitchFamily="34" charset="0"/>
                  <a:cs typeface="Arial" panose="020B0604020202020204" pitchFamily="34" charset="0"/>
                </a:rPr>
                <a:t> treten</a:t>
              </a:r>
              <a:endParaRPr lang="de-AT" sz="2400" dirty="0">
                <a:solidFill>
                  <a:schemeClr val="bg1"/>
                </a:solidFill>
                <a:latin typeface="Arial" panose="020B0604020202020204" pitchFamily="34" charset="0"/>
                <a:cs typeface="Arial" panose="020B0604020202020204" pitchFamily="34" charset="0"/>
              </a:endParaRPr>
            </a:p>
          </p:txBody>
        </p:sp>
      </p:grpSp>
      <p:grpSp>
        <p:nvGrpSpPr>
          <p:cNvPr id="4" name="Answer A">
            <a:extLst>
              <a:ext uri="{FF2B5EF4-FFF2-40B4-BE49-F238E27FC236}">
                <a16:creationId xmlns:a16="http://schemas.microsoft.com/office/drawing/2014/main" id="{462FB440-3802-4640-95E5-7E769F1888EB}"/>
              </a:ext>
            </a:extLst>
          </p:cNvPr>
          <p:cNvGrpSpPr/>
          <p:nvPr/>
        </p:nvGrpSpPr>
        <p:grpSpPr>
          <a:xfrm>
            <a:off x="1452892" y="4178681"/>
            <a:ext cx="4524162" cy="929684"/>
            <a:chOff x="1452892" y="4172004"/>
            <a:chExt cx="4524162" cy="929684"/>
          </a:xfrm>
          <a:solidFill>
            <a:srgbClr val="92D050"/>
          </a:solidFill>
        </p:grpSpPr>
        <p:sp>
          <p:nvSpPr>
            <p:cNvPr id="20" name="Background">
              <a:extLst>
                <a:ext uri="{FF2B5EF4-FFF2-40B4-BE49-F238E27FC236}">
                  <a16:creationId xmlns:a16="http://schemas.microsoft.com/office/drawing/2014/main" id="{60B15F66-6CF0-4909-A072-4B9CA4CA08D0}"/>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3" name="A">
              <a:extLst>
                <a:ext uri="{FF2B5EF4-FFF2-40B4-BE49-F238E27FC236}">
                  <a16:creationId xmlns:a16="http://schemas.microsoft.com/office/drawing/2014/main" id="{AF0BF5BB-760B-4D01-AAEE-BEDC070EF526}"/>
                </a:ext>
              </a:extLst>
            </p:cNvPr>
            <p:cNvSpPr txBox="1"/>
            <p:nvPr/>
          </p:nvSpPr>
          <p:spPr>
            <a:xfrm>
              <a:off x="1717288" y="4381083"/>
              <a:ext cx="446049" cy="523220"/>
            </a:xfrm>
            <a:prstGeom prst="rect">
              <a:avLst/>
            </a:prstGeom>
            <a:solidFill>
              <a:schemeClr val="tx1"/>
            </a:solidFill>
          </p:spPr>
          <p:txBody>
            <a:bodyPr wrap="square" rtlCol="0">
              <a:spAutoFit/>
            </a:bodyPr>
            <a:lstStyle/>
            <a:p>
              <a:r>
                <a:rPr lang="de-AT" sz="2800" b="1" dirty="0">
                  <a:solidFill>
                    <a:srgbClr val="FFC000"/>
                  </a:solidFill>
                  <a:latin typeface="Abadi Extra Light" panose="020B0204020104020204" pitchFamily="34" charset="0"/>
                </a:rPr>
                <a:t>A:</a:t>
              </a:r>
            </a:p>
          </p:txBody>
        </p:sp>
        <p:sp>
          <p:nvSpPr>
            <p:cNvPr id="38" name="#sl-pollanswer(0)">
              <a:extLst>
                <a:ext uri="{FF2B5EF4-FFF2-40B4-BE49-F238E27FC236}">
                  <a16:creationId xmlns:a16="http://schemas.microsoft.com/office/drawing/2014/main" id="{16388FA3-C0D9-410C-BAE2-A6485A7F9BED}"/>
                </a:ext>
              </a:extLst>
            </p:cNvPr>
            <p:cNvSpPr txBox="1"/>
            <p:nvPr/>
          </p:nvSpPr>
          <p:spPr>
            <a:xfrm>
              <a:off x="2163338" y="4185359"/>
              <a:ext cx="3378818" cy="870109"/>
            </a:xfrm>
            <a:prstGeom prst="rect">
              <a:avLst/>
            </a:prstGeom>
            <a:solidFill>
              <a:schemeClr val="tx1"/>
            </a:solidFill>
          </p:spPr>
          <p:txBody>
            <a:bodyPr wrap="square" rtlCol="0" anchor="ctr" anchorCtr="0">
              <a:normAutofit/>
            </a:bodyPr>
            <a:lstStyle/>
            <a:p>
              <a:r>
                <a:rPr lang="de-DE" sz="2400" dirty="0">
                  <a:solidFill>
                    <a:schemeClr val="bg1"/>
                  </a:solidFill>
                  <a:latin typeface="Arial" panose="020B0604020202020204" pitchFamily="34" charset="0"/>
                  <a:cs typeface="Arial" panose="020B0604020202020204" pitchFamily="34" charset="0"/>
                </a:rPr>
                <a:t>Auf Herz und Nieren prüfen</a:t>
              </a:r>
              <a:endParaRPr lang="de-AT" sz="2400" dirty="0">
                <a:solidFill>
                  <a:schemeClr val="bg1"/>
                </a:solidFill>
                <a:latin typeface="Arial" panose="020B0604020202020204" pitchFamily="34" charset="0"/>
                <a:cs typeface="Arial" panose="020B0604020202020204" pitchFamily="34" charset="0"/>
              </a:endParaRPr>
            </a:p>
          </p:txBody>
        </p:sp>
      </p:grpSp>
      <p:grpSp>
        <p:nvGrpSpPr>
          <p:cNvPr id="14" name="Question">
            <a:extLst>
              <a:ext uri="{FF2B5EF4-FFF2-40B4-BE49-F238E27FC236}">
                <a16:creationId xmlns:a16="http://schemas.microsoft.com/office/drawing/2014/main" id="{C06F0B4B-66C1-4499-A17E-4B1853F266A4}"/>
              </a:ext>
            </a:extLst>
          </p:cNvPr>
          <p:cNvGrpSpPr/>
          <p:nvPr/>
        </p:nvGrpSpPr>
        <p:grpSpPr>
          <a:xfrm>
            <a:off x="0" y="2860778"/>
            <a:ext cx="12192000" cy="1136407"/>
            <a:chOff x="0" y="2860778"/>
            <a:chExt cx="12192000" cy="1136407"/>
          </a:xfrm>
        </p:grpSpPr>
        <p:cxnSp>
          <p:nvCxnSpPr>
            <p:cNvPr id="26" name="Line">
              <a:extLst>
                <a:ext uri="{FF2B5EF4-FFF2-40B4-BE49-F238E27FC236}">
                  <a16:creationId xmlns:a16="http://schemas.microsoft.com/office/drawing/2014/main" id="{D9A9127F-6A62-4E1D-BA5E-8DF80971DDEE}"/>
                </a:ext>
              </a:extLst>
            </p:cNvPr>
            <p:cNvCxnSpPr>
              <a:cxnSpLocks/>
            </p:cNvCxnSpPr>
            <p:nvPr/>
          </p:nvCxnSpPr>
          <p:spPr>
            <a:xfrm flipV="1">
              <a:off x="0" y="3429000"/>
              <a:ext cx="12192000" cy="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Background">
              <a:extLst>
                <a:ext uri="{FF2B5EF4-FFF2-40B4-BE49-F238E27FC236}">
                  <a16:creationId xmlns:a16="http://schemas.microsoft.com/office/drawing/2014/main" id="{72609FCE-9B2B-431D-A22F-C9C6C2B3DE82}"/>
                </a:ext>
              </a:extLst>
            </p:cNvPr>
            <p:cNvSpPr/>
            <p:nvPr/>
          </p:nvSpPr>
          <p:spPr>
            <a:xfrm>
              <a:off x="1452892" y="2860778"/>
              <a:ext cx="9342799" cy="1136407"/>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473"/>
                <a:gd name="connsiteY0" fmla="*/ 4868 h 9998"/>
                <a:gd name="connsiteX1" fmla="*/ 999 w 9473"/>
                <a:gd name="connsiteY1" fmla="*/ 1 h 9998"/>
                <a:gd name="connsiteX2" fmla="*/ 8015 w 9473"/>
                <a:gd name="connsiteY2" fmla="*/ 1 h 9998"/>
                <a:gd name="connsiteX3" fmla="*/ 9473 w 9473"/>
                <a:gd name="connsiteY3" fmla="*/ 5286 h 9998"/>
                <a:gd name="connsiteX4" fmla="*/ 7996 w 9473"/>
                <a:gd name="connsiteY4" fmla="*/ 9941 h 9998"/>
                <a:gd name="connsiteX5" fmla="*/ 999 w 9473"/>
                <a:gd name="connsiteY5" fmla="*/ 9986 h 9998"/>
                <a:gd name="connsiteX6" fmla="*/ 0 w 9473"/>
                <a:gd name="connsiteY6" fmla="*/ 4868 h 9998"/>
                <a:gd name="connsiteX0" fmla="*/ 0 w 10000"/>
                <a:gd name="connsiteY0" fmla="*/ 4869 h 10000"/>
                <a:gd name="connsiteX1" fmla="*/ 1055 w 10000"/>
                <a:gd name="connsiteY1" fmla="*/ 1 h 10000"/>
                <a:gd name="connsiteX2" fmla="*/ 8461 w 10000"/>
                <a:gd name="connsiteY2" fmla="*/ 1 h 10000"/>
                <a:gd name="connsiteX3" fmla="*/ 10000 w 10000"/>
                <a:gd name="connsiteY3" fmla="*/ 5287 h 10000"/>
                <a:gd name="connsiteX4" fmla="*/ 8441 w 10000"/>
                <a:gd name="connsiteY4" fmla="*/ 9943 h 10000"/>
                <a:gd name="connsiteX5" fmla="*/ 1055 w 10000"/>
                <a:gd name="connsiteY5" fmla="*/ 9988 h 10000"/>
                <a:gd name="connsiteX6" fmla="*/ 0 w 10000"/>
                <a:gd name="connsiteY6" fmla="*/ 4869 h 10000"/>
                <a:gd name="connsiteX0" fmla="*/ 0 w 10000"/>
                <a:gd name="connsiteY0" fmla="*/ 4869 h 10022"/>
                <a:gd name="connsiteX1" fmla="*/ 1055 w 10000"/>
                <a:gd name="connsiteY1" fmla="*/ 1 h 10022"/>
                <a:gd name="connsiteX2" fmla="*/ 8461 w 10000"/>
                <a:gd name="connsiteY2" fmla="*/ 1 h 10022"/>
                <a:gd name="connsiteX3" fmla="*/ 10000 w 10000"/>
                <a:gd name="connsiteY3" fmla="*/ 5287 h 10022"/>
                <a:gd name="connsiteX4" fmla="*/ 8441 w 10000"/>
                <a:gd name="connsiteY4" fmla="*/ 9943 h 10022"/>
                <a:gd name="connsiteX5" fmla="*/ 1055 w 10000"/>
                <a:gd name="connsiteY5" fmla="*/ 9988 h 10022"/>
                <a:gd name="connsiteX6" fmla="*/ 0 w 10000"/>
                <a:gd name="connsiteY6" fmla="*/ 4869 h 10022"/>
                <a:gd name="connsiteX0" fmla="*/ 0 w 10000"/>
                <a:gd name="connsiteY0" fmla="*/ 4869 h 10016"/>
                <a:gd name="connsiteX1" fmla="*/ 1055 w 10000"/>
                <a:gd name="connsiteY1" fmla="*/ 1 h 10016"/>
                <a:gd name="connsiteX2" fmla="*/ 8461 w 10000"/>
                <a:gd name="connsiteY2" fmla="*/ 1 h 10016"/>
                <a:gd name="connsiteX3" fmla="*/ 10000 w 10000"/>
                <a:gd name="connsiteY3" fmla="*/ 5287 h 10016"/>
                <a:gd name="connsiteX4" fmla="*/ 8441 w 10000"/>
                <a:gd name="connsiteY4" fmla="*/ 9943 h 10016"/>
                <a:gd name="connsiteX5" fmla="*/ 1055 w 10000"/>
                <a:gd name="connsiteY5" fmla="*/ 9988 h 10016"/>
                <a:gd name="connsiteX6" fmla="*/ 0 w 10000"/>
                <a:gd name="connsiteY6" fmla="*/ 4869 h 10016"/>
                <a:gd name="connsiteX0" fmla="*/ 0 w 9362"/>
                <a:gd name="connsiteY0" fmla="*/ 4869 h 10016"/>
                <a:gd name="connsiteX1" fmla="*/ 1055 w 9362"/>
                <a:gd name="connsiteY1" fmla="*/ 1 h 10016"/>
                <a:gd name="connsiteX2" fmla="*/ 8461 w 9362"/>
                <a:gd name="connsiteY2" fmla="*/ 1 h 10016"/>
                <a:gd name="connsiteX3" fmla="*/ 9362 w 9362"/>
                <a:gd name="connsiteY3" fmla="*/ 5454 h 10016"/>
                <a:gd name="connsiteX4" fmla="*/ 8441 w 9362"/>
                <a:gd name="connsiteY4" fmla="*/ 9943 h 10016"/>
                <a:gd name="connsiteX5" fmla="*/ 1055 w 9362"/>
                <a:gd name="connsiteY5" fmla="*/ 9988 h 10016"/>
                <a:gd name="connsiteX6" fmla="*/ 0 w 9362"/>
                <a:gd name="connsiteY6" fmla="*/ 4869 h 10016"/>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445 h 10000"/>
                <a:gd name="connsiteX4" fmla="*/ 9016 w 10087"/>
                <a:gd name="connsiteY4" fmla="*/ 9927 h 10000"/>
                <a:gd name="connsiteX5" fmla="*/ 1127 w 10087"/>
                <a:gd name="connsiteY5" fmla="*/ 9972 h 10000"/>
                <a:gd name="connsiteX6" fmla="*/ 0 w 10087"/>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445 h 10000"/>
                <a:gd name="connsiteX4" fmla="*/ 9016 w 10087"/>
                <a:gd name="connsiteY4" fmla="*/ 9927 h 10000"/>
                <a:gd name="connsiteX5" fmla="*/ 1127 w 10087"/>
                <a:gd name="connsiteY5" fmla="*/ 9972 h 10000"/>
                <a:gd name="connsiteX6" fmla="*/ 0 w 10087"/>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445 h 10000"/>
                <a:gd name="connsiteX4" fmla="*/ 9016 w 10087"/>
                <a:gd name="connsiteY4" fmla="*/ 9927 h 10000"/>
                <a:gd name="connsiteX5" fmla="*/ 1127 w 10087"/>
                <a:gd name="connsiteY5" fmla="*/ 9972 h 10000"/>
                <a:gd name="connsiteX6" fmla="*/ 0 w 10087"/>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362 h 10000"/>
                <a:gd name="connsiteX4" fmla="*/ 9016 w 10087"/>
                <a:gd name="connsiteY4" fmla="*/ 9927 h 10000"/>
                <a:gd name="connsiteX5" fmla="*/ 1127 w 10087"/>
                <a:gd name="connsiteY5" fmla="*/ 9972 h 10000"/>
                <a:gd name="connsiteX6" fmla="*/ 0 w 10087"/>
                <a:gd name="connsiteY6" fmla="*/ 4861 h 10000"/>
                <a:gd name="connsiteX0" fmla="*/ 0 w 10083"/>
                <a:gd name="connsiteY0" fmla="*/ 4861 h 10000"/>
                <a:gd name="connsiteX1" fmla="*/ 1127 w 10083"/>
                <a:gd name="connsiteY1" fmla="*/ 1 h 10000"/>
                <a:gd name="connsiteX2" fmla="*/ 9038 w 10083"/>
                <a:gd name="connsiteY2" fmla="*/ 1 h 10000"/>
                <a:gd name="connsiteX3" fmla="*/ 10083 w 10083"/>
                <a:gd name="connsiteY3" fmla="*/ 5039 h 10000"/>
                <a:gd name="connsiteX4" fmla="*/ 9016 w 10083"/>
                <a:gd name="connsiteY4" fmla="*/ 9927 h 10000"/>
                <a:gd name="connsiteX5" fmla="*/ 1127 w 10083"/>
                <a:gd name="connsiteY5" fmla="*/ 9972 h 10000"/>
                <a:gd name="connsiteX6" fmla="*/ 0 w 10083"/>
                <a:gd name="connsiteY6" fmla="*/ 4861 h 10000"/>
                <a:gd name="connsiteX0" fmla="*/ 0 w 10072"/>
                <a:gd name="connsiteY0" fmla="*/ 5076 h 10004"/>
                <a:gd name="connsiteX1" fmla="*/ 1116 w 10072"/>
                <a:gd name="connsiteY1" fmla="*/ 1 h 10004"/>
                <a:gd name="connsiteX2" fmla="*/ 9027 w 10072"/>
                <a:gd name="connsiteY2" fmla="*/ 1 h 10004"/>
                <a:gd name="connsiteX3" fmla="*/ 10072 w 10072"/>
                <a:gd name="connsiteY3" fmla="*/ 5039 h 10004"/>
                <a:gd name="connsiteX4" fmla="*/ 9005 w 10072"/>
                <a:gd name="connsiteY4" fmla="*/ 9927 h 10004"/>
                <a:gd name="connsiteX5" fmla="*/ 1116 w 10072"/>
                <a:gd name="connsiteY5" fmla="*/ 9972 h 10004"/>
                <a:gd name="connsiteX6" fmla="*/ 0 w 10072"/>
                <a:gd name="connsiteY6" fmla="*/ 5076 h 10004"/>
                <a:gd name="connsiteX0" fmla="*/ 0 w 10083"/>
                <a:gd name="connsiteY0" fmla="*/ 5004 h 10003"/>
                <a:gd name="connsiteX1" fmla="*/ 1127 w 10083"/>
                <a:gd name="connsiteY1" fmla="*/ 1 h 10003"/>
                <a:gd name="connsiteX2" fmla="*/ 9038 w 10083"/>
                <a:gd name="connsiteY2" fmla="*/ 1 h 10003"/>
                <a:gd name="connsiteX3" fmla="*/ 10083 w 10083"/>
                <a:gd name="connsiteY3" fmla="*/ 5039 h 10003"/>
                <a:gd name="connsiteX4" fmla="*/ 9016 w 10083"/>
                <a:gd name="connsiteY4" fmla="*/ 9927 h 10003"/>
                <a:gd name="connsiteX5" fmla="*/ 1127 w 10083"/>
                <a:gd name="connsiteY5" fmla="*/ 9972 h 10003"/>
                <a:gd name="connsiteX6" fmla="*/ 0 w 10083"/>
                <a:gd name="connsiteY6" fmla="*/ 5004 h 10003"/>
                <a:gd name="connsiteX0" fmla="*/ 0 w 10003"/>
                <a:gd name="connsiteY0" fmla="*/ 5281 h 10009"/>
                <a:gd name="connsiteX1" fmla="*/ 1047 w 10003"/>
                <a:gd name="connsiteY1" fmla="*/ 1 h 10009"/>
                <a:gd name="connsiteX2" fmla="*/ 8958 w 10003"/>
                <a:gd name="connsiteY2" fmla="*/ 1 h 10009"/>
                <a:gd name="connsiteX3" fmla="*/ 10003 w 10003"/>
                <a:gd name="connsiteY3" fmla="*/ 5039 h 10009"/>
                <a:gd name="connsiteX4" fmla="*/ 8936 w 10003"/>
                <a:gd name="connsiteY4" fmla="*/ 9927 h 10009"/>
                <a:gd name="connsiteX5" fmla="*/ 1047 w 10003"/>
                <a:gd name="connsiteY5" fmla="*/ 9972 h 10009"/>
                <a:gd name="connsiteX6" fmla="*/ 0 w 10003"/>
                <a:gd name="connsiteY6" fmla="*/ 5281 h 10009"/>
                <a:gd name="connsiteX0" fmla="*/ 0 w 10003"/>
                <a:gd name="connsiteY0" fmla="*/ 5142 h 10006"/>
                <a:gd name="connsiteX1" fmla="*/ 1047 w 10003"/>
                <a:gd name="connsiteY1" fmla="*/ 1 h 10006"/>
                <a:gd name="connsiteX2" fmla="*/ 8958 w 10003"/>
                <a:gd name="connsiteY2" fmla="*/ 1 h 10006"/>
                <a:gd name="connsiteX3" fmla="*/ 10003 w 10003"/>
                <a:gd name="connsiteY3" fmla="*/ 5039 h 10006"/>
                <a:gd name="connsiteX4" fmla="*/ 8936 w 10003"/>
                <a:gd name="connsiteY4" fmla="*/ 9927 h 10006"/>
                <a:gd name="connsiteX5" fmla="*/ 1047 w 10003"/>
                <a:gd name="connsiteY5" fmla="*/ 9972 h 10006"/>
                <a:gd name="connsiteX6" fmla="*/ 0 w 10003"/>
                <a:gd name="connsiteY6" fmla="*/ 5142 h 10006"/>
                <a:gd name="connsiteX0" fmla="*/ 0 w 10000"/>
                <a:gd name="connsiteY0" fmla="*/ 4893 h 10001"/>
                <a:gd name="connsiteX1" fmla="*/ 1044 w 10000"/>
                <a:gd name="connsiteY1" fmla="*/ 1 h 10001"/>
                <a:gd name="connsiteX2" fmla="*/ 8955 w 10000"/>
                <a:gd name="connsiteY2" fmla="*/ 1 h 10001"/>
                <a:gd name="connsiteX3" fmla="*/ 10000 w 10000"/>
                <a:gd name="connsiteY3" fmla="*/ 5039 h 10001"/>
                <a:gd name="connsiteX4" fmla="*/ 8933 w 10000"/>
                <a:gd name="connsiteY4" fmla="*/ 9927 h 10001"/>
                <a:gd name="connsiteX5" fmla="*/ 1044 w 10000"/>
                <a:gd name="connsiteY5" fmla="*/ 9972 h 10001"/>
                <a:gd name="connsiteX6" fmla="*/ 0 w 10000"/>
                <a:gd name="connsiteY6" fmla="*/ 4893 h 10001"/>
                <a:gd name="connsiteX0" fmla="*/ 0 w 10000"/>
                <a:gd name="connsiteY0" fmla="*/ 5018 h 10003"/>
                <a:gd name="connsiteX1" fmla="*/ 1044 w 10000"/>
                <a:gd name="connsiteY1" fmla="*/ 1 h 10003"/>
                <a:gd name="connsiteX2" fmla="*/ 8955 w 10000"/>
                <a:gd name="connsiteY2" fmla="*/ 1 h 10003"/>
                <a:gd name="connsiteX3" fmla="*/ 10000 w 10000"/>
                <a:gd name="connsiteY3" fmla="*/ 5039 h 10003"/>
                <a:gd name="connsiteX4" fmla="*/ 8933 w 10000"/>
                <a:gd name="connsiteY4" fmla="*/ 9927 h 10003"/>
                <a:gd name="connsiteX5" fmla="*/ 1044 w 10000"/>
                <a:gd name="connsiteY5" fmla="*/ 9972 h 10003"/>
                <a:gd name="connsiteX6" fmla="*/ 0 w 10000"/>
                <a:gd name="connsiteY6" fmla="*/ 5018 h 10003"/>
                <a:gd name="connsiteX0" fmla="*/ 0 w 10006"/>
                <a:gd name="connsiteY0" fmla="*/ 5045 h 10004"/>
                <a:gd name="connsiteX1" fmla="*/ 1050 w 10006"/>
                <a:gd name="connsiteY1" fmla="*/ 1 h 10004"/>
                <a:gd name="connsiteX2" fmla="*/ 8961 w 10006"/>
                <a:gd name="connsiteY2" fmla="*/ 1 h 10004"/>
                <a:gd name="connsiteX3" fmla="*/ 10006 w 10006"/>
                <a:gd name="connsiteY3" fmla="*/ 5039 h 10004"/>
                <a:gd name="connsiteX4" fmla="*/ 8939 w 10006"/>
                <a:gd name="connsiteY4" fmla="*/ 9927 h 10004"/>
                <a:gd name="connsiteX5" fmla="*/ 1050 w 10006"/>
                <a:gd name="connsiteY5" fmla="*/ 9972 h 10004"/>
                <a:gd name="connsiteX6" fmla="*/ 0 w 10006"/>
                <a:gd name="connsiteY6" fmla="*/ 5045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6" h="10004">
                  <a:moveTo>
                    <a:pt x="0" y="5045"/>
                  </a:moveTo>
                  <a:cubicBezTo>
                    <a:pt x="513" y="1631"/>
                    <a:pt x="122" y="86"/>
                    <a:pt x="1050" y="1"/>
                  </a:cubicBezTo>
                  <a:lnTo>
                    <a:pt x="8961" y="1"/>
                  </a:lnTo>
                  <a:cubicBezTo>
                    <a:pt x="9990" y="-16"/>
                    <a:pt x="9537" y="540"/>
                    <a:pt x="10006" y="5039"/>
                  </a:cubicBezTo>
                  <a:cubicBezTo>
                    <a:pt x="9608" y="9039"/>
                    <a:pt x="9872" y="10038"/>
                    <a:pt x="8939" y="9927"/>
                  </a:cubicBezTo>
                  <a:lnTo>
                    <a:pt x="1050" y="9972"/>
                  </a:lnTo>
                  <a:cubicBezTo>
                    <a:pt x="110" y="10230"/>
                    <a:pt x="521" y="8962"/>
                    <a:pt x="0" y="5045"/>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baseline="-25000"/>
            </a:p>
          </p:txBody>
        </p:sp>
        <p:sp>
          <p:nvSpPr>
            <p:cNvPr id="47" name="#sl-pollquestion()">
              <a:extLst>
                <a:ext uri="{FF2B5EF4-FFF2-40B4-BE49-F238E27FC236}">
                  <a16:creationId xmlns:a16="http://schemas.microsoft.com/office/drawing/2014/main" id="{0B3C0AB6-E99F-4DFB-8A1B-814704AA4FC9}"/>
                </a:ext>
              </a:extLst>
            </p:cNvPr>
            <p:cNvSpPr txBox="1"/>
            <p:nvPr/>
          </p:nvSpPr>
          <p:spPr>
            <a:xfrm>
              <a:off x="1717288" y="2964701"/>
              <a:ext cx="8839255" cy="932341"/>
            </a:xfrm>
            <a:prstGeom prst="rect">
              <a:avLst/>
            </a:prstGeom>
            <a:noFill/>
          </p:spPr>
          <p:txBody>
            <a:bodyPr wrap="square" rtlCol="0" anchor="ctr" anchorCtr="0">
              <a:normAutofit/>
            </a:bodyPr>
            <a:lstStyle/>
            <a:p>
              <a:pPr algn="ctr"/>
              <a:r>
                <a:rPr lang="en-US" sz="2400" dirty="0" err="1">
                  <a:solidFill>
                    <a:schemeClr val="bg1"/>
                  </a:solidFill>
                  <a:latin typeface="Arial" panose="020B0604020202020204" pitchFamily="34" charset="0"/>
                  <a:cs typeface="Arial" panose="020B0604020202020204" pitchFamily="34" charset="0"/>
                </a:rPr>
                <a:t>Welche</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Redewendung</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stammt</a:t>
              </a:r>
              <a:r>
                <a:rPr lang="en-US" sz="2400" dirty="0">
                  <a:solidFill>
                    <a:schemeClr val="bg1"/>
                  </a:solidFill>
                  <a:latin typeface="Arial" panose="020B0604020202020204" pitchFamily="34" charset="0"/>
                  <a:cs typeface="Arial" panose="020B0604020202020204" pitchFamily="34" charset="0"/>
                </a:rPr>
                <a:t> </a:t>
              </a:r>
              <a:r>
                <a:rPr lang="en-US" sz="2400" u="sng" dirty="0" err="1">
                  <a:solidFill>
                    <a:schemeClr val="bg1"/>
                  </a:solidFill>
                  <a:latin typeface="Arial" panose="020B0604020202020204" pitchFamily="34" charset="0"/>
                  <a:cs typeface="Arial" panose="020B0604020202020204" pitchFamily="34" charset="0"/>
                </a:rPr>
                <a:t>nicht</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aus</a:t>
              </a:r>
              <a:r>
                <a:rPr lang="en-US" sz="2400" dirty="0">
                  <a:solidFill>
                    <a:schemeClr val="bg1"/>
                  </a:solidFill>
                  <a:latin typeface="Arial" panose="020B0604020202020204" pitchFamily="34" charset="0"/>
                  <a:cs typeface="Arial" panose="020B0604020202020204" pitchFamily="34" charset="0"/>
                </a:rPr>
                <a:t> der </a:t>
              </a:r>
              <a:r>
                <a:rPr lang="en-US" sz="2400" dirty="0" err="1">
                  <a:solidFill>
                    <a:schemeClr val="bg1"/>
                  </a:solidFill>
                  <a:latin typeface="Arial" panose="020B0604020202020204" pitchFamily="34" charset="0"/>
                  <a:cs typeface="Arial" panose="020B0604020202020204" pitchFamily="34" charset="0"/>
                </a:rPr>
                <a:t>Bibel</a:t>
              </a:r>
              <a:r>
                <a:rPr lang="en-US" sz="2400" dirty="0">
                  <a:solidFill>
                    <a:schemeClr val="bg1"/>
                  </a:solidFill>
                  <a:latin typeface="Arial" panose="020B0604020202020204" pitchFamily="34" charset="0"/>
                  <a:cs typeface="Arial" panose="020B0604020202020204" pitchFamily="34" charset="0"/>
                </a:rPr>
                <a:t>?</a:t>
              </a:r>
            </a:p>
          </p:txBody>
        </p:sp>
      </p:grpSp>
      <p:grpSp>
        <p:nvGrpSpPr>
          <p:cNvPr id="12" name="Current Money Value">
            <a:extLst>
              <a:ext uri="{FF2B5EF4-FFF2-40B4-BE49-F238E27FC236}">
                <a16:creationId xmlns:a16="http://schemas.microsoft.com/office/drawing/2014/main" id="{F69BB7A5-CF27-44D2-A964-DF2E78088389}"/>
              </a:ext>
            </a:extLst>
          </p:cNvPr>
          <p:cNvGrpSpPr/>
          <p:nvPr/>
        </p:nvGrpSpPr>
        <p:grpSpPr>
          <a:xfrm>
            <a:off x="8618368" y="2322355"/>
            <a:ext cx="3573630" cy="347151"/>
            <a:chOff x="8618369" y="2322355"/>
            <a:chExt cx="3555791" cy="347151"/>
          </a:xfrm>
        </p:grpSpPr>
        <p:cxnSp>
          <p:nvCxnSpPr>
            <p:cNvPr id="49" name="Line">
              <a:extLst>
                <a:ext uri="{FF2B5EF4-FFF2-40B4-BE49-F238E27FC236}">
                  <a16:creationId xmlns:a16="http://schemas.microsoft.com/office/drawing/2014/main" id="{8E8A5C75-CFCA-4176-8EB0-4EB34F162D99}"/>
                </a:ext>
              </a:extLst>
            </p:cNvPr>
            <p:cNvCxnSpPr>
              <a:cxnSpLocks/>
              <a:stCxn id="48" idx="3"/>
            </p:cNvCxnSpPr>
            <p:nvPr/>
          </p:nvCxnSpPr>
          <p:spPr>
            <a:xfrm>
              <a:off x="10595809" y="2501848"/>
              <a:ext cx="157835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Background">
              <a:extLst>
                <a:ext uri="{FF2B5EF4-FFF2-40B4-BE49-F238E27FC236}">
                  <a16:creationId xmlns:a16="http://schemas.microsoft.com/office/drawing/2014/main" id="{12A54628-84A9-44CB-A81D-4C642051B35E}"/>
                </a:ext>
              </a:extLst>
            </p:cNvPr>
            <p:cNvSpPr/>
            <p:nvPr/>
          </p:nvSpPr>
          <p:spPr>
            <a:xfrm>
              <a:off x="8618369" y="2322355"/>
              <a:ext cx="1977440" cy="347151"/>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7" name="Text">
              <a:extLst>
                <a:ext uri="{FF2B5EF4-FFF2-40B4-BE49-F238E27FC236}">
                  <a16:creationId xmlns:a16="http://schemas.microsoft.com/office/drawing/2014/main" id="{DBB8417C-BFDC-4C68-A750-8B0478B37A21}"/>
                </a:ext>
              </a:extLst>
            </p:cNvPr>
            <p:cNvSpPr txBox="1"/>
            <p:nvPr/>
          </p:nvSpPr>
          <p:spPr>
            <a:xfrm>
              <a:off x="8793584" y="2338239"/>
              <a:ext cx="1642634" cy="307777"/>
            </a:xfrm>
            <a:prstGeom prst="rect">
              <a:avLst/>
            </a:prstGeom>
            <a:noFill/>
          </p:spPr>
          <p:txBody>
            <a:bodyPr wrap="square" lIns="0" tIns="0" rIns="0" bIns="0" rtlCol="0" anchor="ctr" anchorCtr="0">
              <a:normAutofit/>
            </a:bodyPr>
            <a:lstStyle/>
            <a:p>
              <a:pPr algn="ctr"/>
              <a:r>
                <a:rPr lang="de-DE" sz="2000" b="1" dirty="0">
                  <a:solidFill>
                    <a:schemeClr val="bg1"/>
                  </a:solidFill>
                  <a:latin typeface="Avenir Next LT Pro" panose="020B0504020202020204" pitchFamily="34" charset="0"/>
                  <a:cs typeface="Arial" panose="020B0604020202020204" pitchFamily="34" charset="0"/>
                </a:rPr>
                <a:t>Lektorin</a:t>
              </a:r>
              <a:endParaRPr lang="en-US" sz="2000" b="1" dirty="0">
                <a:solidFill>
                  <a:schemeClr val="bg1"/>
                </a:solidFill>
                <a:latin typeface="Avenir Next LT Pro" panose="020B0504020202020204" pitchFamily="34" charset="0"/>
                <a:cs typeface="Arial" panose="020B0604020202020204" pitchFamily="34" charset="0"/>
              </a:endParaRPr>
            </a:p>
          </p:txBody>
        </p:sp>
      </p:grpSp>
      <p:pic>
        <p:nvPicPr>
          <p:cNvPr id="34" name="correct answer">
            <a:hlinkClick r:id="" action="ppaction://media"/>
            <a:extLst>
              <a:ext uri="{FF2B5EF4-FFF2-40B4-BE49-F238E27FC236}">
                <a16:creationId xmlns:a16="http://schemas.microsoft.com/office/drawing/2014/main" id="{D543C744-B988-423B-A5E0-4DCC28B5B61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318498" y="192768"/>
            <a:ext cx="609600" cy="609600"/>
          </a:xfrm>
          <a:prstGeom prst="rect">
            <a:avLst/>
          </a:prstGeom>
        </p:spPr>
      </p:pic>
      <p:pic>
        <p:nvPicPr>
          <p:cNvPr id="32" name="Grafik 31">
            <a:extLst>
              <a:ext uri="{FF2B5EF4-FFF2-40B4-BE49-F238E27FC236}">
                <a16:creationId xmlns:a16="http://schemas.microsoft.com/office/drawing/2014/main" id="{21F7EF8E-8529-4374-B54C-612374262CE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76800" y="207086"/>
            <a:ext cx="2325017" cy="2325017"/>
          </a:xfrm>
          <a:prstGeom prst="rect">
            <a:avLst/>
          </a:prstGeom>
        </p:spPr>
      </p:pic>
    </p:spTree>
    <p:custDataLst>
      <p:tags r:id="rId1"/>
    </p:custDataLst>
    <p:extLst>
      <p:ext uri="{BB962C8B-B14F-4D97-AF65-F5344CB8AC3E}">
        <p14:creationId xmlns:p14="http://schemas.microsoft.com/office/powerpoint/2010/main" val="2245075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06"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ackground image">
            <a:extLst>
              <a:ext uri="{FF2B5EF4-FFF2-40B4-BE49-F238E27FC236}">
                <a16:creationId xmlns:a16="http://schemas.microsoft.com/office/drawing/2014/main" id="{1230C834-D16D-47B9-8F74-29C0BF3B24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9" name="#sl-staticobject()" descr="Ein Bild, das Zeichnung enthält.&#10;&#10;Automatisch generierte Beschreibung">
            <a:extLst>
              <a:ext uri="{FF2B5EF4-FFF2-40B4-BE49-F238E27FC236}">
                <a16:creationId xmlns:a16="http://schemas.microsoft.com/office/drawing/2014/main" id="{96E638E8-D2F9-4D36-8C1A-B8BC253847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33690" y="6339900"/>
            <a:ext cx="1620186" cy="324037"/>
          </a:xfrm>
          <a:prstGeom prst="rect">
            <a:avLst/>
          </a:prstGeom>
        </p:spPr>
      </p:pic>
      <p:cxnSp>
        <p:nvCxnSpPr>
          <p:cNvPr id="54" name="Answer Line 2">
            <a:extLst>
              <a:ext uri="{FF2B5EF4-FFF2-40B4-BE49-F238E27FC236}">
                <a16:creationId xmlns:a16="http://schemas.microsoft.com/office/drawing/2014/main" id="{4B5767AD-D5A3-42E8-94D6-CC3C8423DF69}"/>
              </a:ext>
            </a:extLst>
          </p:cNvPr>
          <p:cNvCxnSpPr>
            <a:cxnSpLocks/>
          </p:cNvCxnSpPr>
          <p:nvPr/>
        </p:nvCxnSpPr>
        <p:spPr>
          <a:xfrm>
            <a:off x="2272" y="5782749"/>
            <a:ext cx="12192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5" name="Answer D">
            <a:extLst>
              <a:ext uri="{FF2B5EF4-FFF2-40B4-BE49-F238E27FC236}">
                <a16:creationId xmlns:a16="http://schemas.microsoft.com/office/drawing/2014/main" id="{63AD585E-E59E-4654-9EA7-4D03C089D3F1}"/>
              </a:ext>
            </a:extLst>
          </p:cNvPr>
          <p:cNvGrpSpPr/>
          <p:nvPr/>
        </p:nvGrpSpPr>
        <p:grpSpPr>
          <a:xfrm>
            <a:off x="6276671" y="5306896"/>
            <a:ext cx="4524162" cy="929685"/>
            <a:chOff x="1452892" y="4172004"/>
            <a:chExt cx="4524162" cy="929685"/>
          </a:xfrm>
        </p:grpSpPr>
        <p:sp>
          <p:nvSpPr>
            <p:cNvPr id="57" name="Background">
              <a:extLst>
                <a:ext uri="{FF2B5EF4-FFF2-40B4-BE49-F238E27FC236}">
                  <a16:creationId xmlns:a16="http://schemas.microsoft.com/office/drawing/2014/main" id="{36A76643-4BF8-4435-9B71-F6EE643CC045}"/>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D">
              <a:extLst>
                <a:ext uri="{FF2B5EF4-FFF2-40B4-BE49-F238E27FC236}">
                  <a16:creationId xmlns:a16="http://schemas.microsoft.com/office/drawing/2014/main" id="{8A95E103-8F66-4D64-A86B-5A8340642A19}"/>
                </a:ext>
              </a:extLst>
            </p:cNvPr>
            <p:cNvSpPr txBox="1"/>
            <p:nvPr/>
          </p:nvSpPr>
          <p:spPr>
            <a:xfrm>
              <a:off x="1717288" y="4381083"/>
              <a:ext cx="4966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D:</a:t>
              </a:r>
            </a:p>
          </p:txBody>
        </p:sp>
        <p:sp>
          <p:nvSpPr>
            <p:cNvPr id="59" name="#sl-pollanswer(3)">
              <a:extLst>
                <a:ext uri="{FF2B5EF4-FFF2-40B4-BE49-F238E27FC236}">
                  <a16:creationId xmlns:a16="http://schemas.microsoft.com/office/drawing/2014/main" id="{690873F6-EFE2-46C3-A7A3-6C2418344F6A}"/>
                </a:ext>
              </a:extLst>
            </p:cNvPr>
            <p:cNvSpPr txBox="1"/>
            <p:nvPr/>
          </p:nvSpPr>
          <p:spPr>
            <a:xfrm>
              <a:off x="2163338" y="4185359"/>
              <a:ext cx="3378818" cy="916330"/>
            </a:xfrm>
            <a:prstGeom prst="rect">
              <a:avLst/>
            </a:prstGeom>
            <a:no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Arial" panose="020B0604020202020204" pitchFamily="34" charset="0"/>
                  <a:cs typeface="Arial" panose="020B0604020202020204" pitchFamily="34" charset="0"/>
                </a:rPr>
                <a:t>Jesus </a:t>
              </a:r>
              <a:r>
                <a:rPr lang="en-US" sz="2400" dirty="0" err="1">
                  <a:solidFill>
                    <a:prstClr val="white"/>
                  </a:solidFill>
                  <a:latin typeface="Arial" panose="020B0604020202020204" pitchFamily="34" charset="0"/>
                  <a:cs typeface="Arial" panose="020B0604020202020204" pitchFamily="34" charset="0"/>
                </a:rPr>
                <a:t>viele</a:t>
              </a:r>
              <a:r>
                <a:rPr lang="en-US" sz="2400" dirty="0">
                  <a:solidFill>
                    <a:prstClr val="white"/>
                  </a:solidFill>
                  <a:latin typeface="Arial" panose="020B0604020202020204" pitchFamily="34" charset="0"/>
                  <a:cs typeface="Arial" panose="020B0604020202020204" pitchFamily="34" charset="0"/>
                </a:rPr>
                <a:t> </a:t>
              </a:r>
              <a:r>
                <a:rPr lang="en-US" sz="2400" dirty="0" err="1">
                  <a:solidFill>
                    <a:prstClr val="white"/>
                  </a:solidFill>
                  <a:latin typeface="Arial" panose="020B0604020202020204" pitchFamily="34" charset="0"/>
                  <a:cs typeface="Arial" panose="020B0604020202020204" pitchFamily="34" charset="0"/>
                </a:rPr>
                <a:t>Jüngerinnen</a:t>
              </a:r>
              <a:r>
                <a:rPr lang="en-US" sz="2400" dirty="0">
                  <a:solidFill>
                    <a:prstClr val="white"/>
                  </a:solidFill>
                  <a:latin typeface="Arial" panose="020B0604020202020204" pitchFamily="34" charset="0"/>
                  <a:cs typeface="Arial" panose="020B0604020202020204" pitchFamily="34" charset="0"/>
                </a:rPr>
                <a:t> </a:t>
              </a:r>
              <a:r>
                <a:rPr lang="en-US" sz="2400" dirty="0" err="1">
                  <a:solidFill>
                    <a:prstClr val="white"/>
                  </a:solidFill>
                  <a:latin typeface="Arial" panose="020B0604020202020204" pitchFamily="34" charset="0"/>
                  <a:cs typeface="Arial" panose="020B0604020202020204" pitchFamily="34" charset="0"/>
                </a:rPr>
                <a:t>hatte</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60" name="Answer C">
            <a:extLst>
              <a:ext uri="{FF2B5EF4-FFF2-40B4-BE49-F238E27FC236}">
                <a16:creationId xmlns:a16="http://schemas.microsoft.com/office/drawing/2014/main" id="{C6656839-03AB-4C47-9D6D-1723E4753444}"/>
              </a:ext>
            </a:extLst>
          </p:cNvPr>
          <p:cNvGrpSpPr/>
          <p:nvPr/>
        </p:nvGrpSpPr>
        <p:grpSpPr>
          <a:xfrm>
            <a:off x="1455164" y="5306896"/>
            <a:ext cx="4524162" cy="929685"/>
            <a:chOff x="1452892" y="4172004"/>
            <a:chExt cx="4524162" cy="929685"/>
          </a:xfrm>
        </p:grpSpPr>
        <p:sp>
          <p:nvSpPr>
            <p:cNvPr id="61" name="Background">
              <a:extLst>
                <a:ext uri="{FF2B5EF4-FFF2-40B4-BE49-F238E27FC236}">
                  <a16:creationId xmlns:a16="http://schemas.microsoft.com/office/drawing/2014/main" id="{CAF9EA78-6535-47A6-9C3D-151F26C5CB6D}"/>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C">
              <a:extLst>
                <a:ext uri="{FF2B5EF4-FFF2-40B4-BE49-F238E27FC236}">
                  <a16:creationId xmlns:a16="http://schemas.microsoft.com/office/drawing/2014/main" id="{0A42DF7F-9A81-403B-B6F2-BECB2A47D827}"/>
                </a:ext>
              </a:extLst>
            </p:cNvPr>
            <p:cNvSpPr txBox="1"/>
            <p:nvPr/>
          </p:nvSpPr>
          <p:spPr>
            <a:xfrm>
              <a:off x="1717288" y="4381083"/>
              <a:ext cx="51184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C:</a:t>
              </a:r>
            </a:p>
          </p:txBody>
        </p:sp>
        <p:sp>
          <p:nvSpPr>
            <p:cNvPr id="64" name="#sl-pollanswer(2)">
              <a:extLst>
                <a:ext uri="{FF2B5EF4-FFF2-40B4-BE49-F238E27FC236}">
                  <a16:creationId xmlns:a16="http://schemas.microsoft.com/office/drawing/2014/main" id="{985A755B-6005-4A92-9653-CCE85E8BBC24}"/>
                </a:ext>
              </a:extLst>
            </p:cNvPr>
            <p:cNvSpPr txBox="1"/>
            <p:nvPr/>
          </p:nvSpPr>
          <p:spPr>
            <a:xfrm>
              <a:off x="2163338" y="4185359"/>
              <a:ext cx="3378818" cy="916330"/>
            </a:xfrm>
            <a:prstGeom prst="rect">
              <a:avLst/>
            </a:prstGeom>
            <a:no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Arial" panose="020B0604020202020204" pitchFamily="34" charset="0"/>
                  <a:cs typeface="Arial" panose="020B0604020202020204" pitchFamily="34" charset="0"/>
                </a:rPr>
                <a:t>s</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ie</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lieber</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am Herd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als</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am Altar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stehen</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cxnSp>
        <p:nvCxnSpPr>
          <p:cNvPr id="27" name="Answer Line 1">
            <a:extLst>
              <a:ext uri="{FF2B5EF4-FFF2-40B4-BE49-F238E27FC236}">
                <a16:creationId xmlns:a16="http://schemas.microsoft.com/office/drawing/2014/main" id="{4B8391AD-53B3-455B-B356-5D1B26BB9840}"/>
              </a:ext>
            </a:extLst>
          </p:cNvPr>
          <p:cNvCxnSpPr>
            <a:cxnSpLocks/>
          </p:cNvCxnSpPr>
          <p:nvPr/>
        </p:nvCxnSpPr>
        <p:spPr>
          <a:xfrm>
            <a:off x="0" y="4654534"/>
            <a:ext cx="12192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0" name="Answer B">
            <a:extLst>
              <a:ext uri="{FF2B5EF4-FFF2-40B4-BE49-F238E27FC236}">
                <a16:creationId xmlns:a16="http://schemas.microsoft.com/office/drawing/2014/main" id="{87DF6476-1EA0-4967-B884-76675F4E2440}"/>
              </a:ext>
            </a:extLst>
          </p:cNvPr>
          <p:cNvGrpSpPr/>
          <p:nvPr/>
        </p:nvGrpSpPr>
        <p:grpSpPr>
          <a:xfrm>
            <a:off x="6274399" y="4178681"/>
            <a:ext cx="4524162" cy="929685"/>
            <a:chOff x="1452892" y="4172004"/>
            <a:chExt cx="4524162" cy="929685"/>
          </a:xfrm>
        </p:grpSpPr>
        <p:sp>
          <p:nvSpPr>
            <p:cNvPr id="51" name="Background">
              <a:extLst>
                <a:ext uri="{FF2B5EF4-FFF2-40B4-BE49-F238E27FC236}">
                  <a16:creationId xmlns:a16="http://schemas.microsoft.com/office/drawing/2014/main" id="{F7D689C1-286B-42FD-85DC-C81EACAC8594}"/>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B">
              <a:extLst>
                <a:ext uri="{FF2B5EF4-FFF2-40B4-BE49-F238E27FC236}">
                  <a16:creationId xmlns:a16="http://schemas.microsoft.com/office/drawing/2014/main" id="{6D6450C5-C7F3-4402-92DB-4F89AAB195BB}"/>
                </a:ext>
              </a:extLst>
            </p:cNvPr>
            <p:cNvSpPr txBox="1"/>
            <p:nvPr/>
          </p:nvSpPr>
          <p:spPr>
            <a:xfrm>
              <a:off x="1717288" y="4381083"/>
              <a:ext cx="4966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B:</a:t>
              </a:r>
            </a:p>
          </p:txBody>
        </p:sp>
        <p:sp>
          <p:nvSpPr>
            <p:cNvPr id="53" name="#sl-pollanswer(1)">
              <a:extLst>
                <a:ext uri="{FF2B5EF4-FFF2-40B4-BE49-F238E27FC236}">
                  <a16:creationId xmlns:a16="http://schemas.microsoft.com/office/drawing/2014/main" id="{86D18980-FBAC-44DB-AE96-DB042EF3060A}"/>
                </a:ext>
              </a:extLst>
            </p:cNvPr>
            <p:cNvSpPr txBox="1"/>
            <p:nvPr/>
          </p:nvSpPr>
          <p:spPr>
            <a:xfrm>
              <a:off x="2163338" y="4185359"/>
              <a:ext cx="3378818" cy="916330"/>
            </a:xfrm>
            <a:prstGeom prst="rect">
              <a:avLst/>
            </a:prstGeom>
            <a:noFill/>
          </p:spPr>
          <p:txBody>
            <a:bodyPr wrap="square" rtlCol="0" anchor="ctr" anchorCtr="0">
              <a:normAutofit fontScale="925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prstClr val="white"/>
                  </a:solidFill>
                  <a:latin typeface="Arial" panose="020B0604020202020204" pitchFamily="34" charset="0"/>
                  <a:cs typeface="Arial" panose="020B0604020202020204" pitchFamily="34" charset="0"/>
                </a:rPr>
                <a:t>sie</a:t>
              </a:r>
              <a:r>
                <a:rPr lang="en-US" sz="2400" dirty="0">
                  <a:solidFill>
                    <a:prstClr val="white"/>
                  </a:solidFill>
                  <a:latin typeface="Arial" panose="020B0604020202020204" pitchFamily="34" charset="0"/>
                  <a:cs typeface="Arial" panose="020B0604020202020204" pitchFamily="34" charset="0"/>
                </a:rPr>
                <a:t> </a:t>
              </a:r>
              <a:r>
                <a:rPr lang="en-US" sz="2400" dirty="0" err="1">
                  <a:solidFill>
                    <a:prstClr val="white"/>
                  </a:solidFill>
                  <a:latin typeface="Arial" panose="020B0604020202020204" pitchFamily="34" charset="0"/>
                  <a:cs typeface="Arial" panose="020B0604020202020204" pitchFamily="34" charset="0"/>
                </a:rPr>
                <a:t>zu</a:t>
              </a:r>
              <a:r>
                <a:rPr lang="en-US" sz="2400" dirty="0">
                  <a:solidFill>
                    <a:prstClr val="white"/>
                  </a:solidFill>
                  <a:latin typeface="Arial" panose="020B0604020202020204" pitchFamily="34" charset="0"/>
                  <a:cs typeface="Arial" panose="020B0604020202020204" pitchFamily="34" charset="0"/>
                </a:rPr>
                <a:t> </a:t>
              </a:r>
              <a:r>
                <a:rPr lang="en-US" sz="2400" dirty="0" err="1">
                  <a:solidFill>
                    <a:prstClr val="white"/>
                  </a:solidFill>
                  <a:latin typeface="Arial" panose="020B0604020202020204" pitchFamily="34" charset="0"/>
                  <a:cs typeface="Arial" panose="020B0604020202020204" pitchFamily="34" charset="0"/>
                </a:rPr>
                <a:t>sensibel</a:t>
              </a:r>
              <a:r>
                <a:rPr lang="en-US" sz="2400" dirty="0">
                  <a:solidFill>
                    <a:prstClr val="white"/>
                  </a:solidFill>
                  <a:latin typeface="Arial" panose="020B0604020202020204" pitchFamily="34" charset="0"/>
                  <a:cs typeface="Arial" panose="020B0604020202020204" pitchFamily="34" charset="0"/>
                </a:rPr>
                <a:t> </a:t>
              </a:r>
              <a:r>
                <a:rPr lang="en-US" sz="2400" dirty="0" err="1">
                  <a:solidFill>
                    <a:prstClr val="white"/>
                  </a:solidFill>
                  <a:latin typeface="Arial" panose="020B0604020202020204" pitchFamily="34" charset="0"/>
                  <a:cs typeface="Arial" panose="020B0604020202020204" pitchFamily="34" charset="0"/>
                </a:rPr>
                <a:t>sind</a:t>
              </a:r>
              <a:r>
                <a:rPr lang="en-US" sz="2400" dirty="0">
                  <a:solidFill>
                    <a:prstClr val="white"/>
                  </a:solidFill>
                  <a:latin typeface="Arial" panose="020B0604020202020204" pitchFamily="34" charset="0"/>
                  <a:cs typeface="Arial" panose="020B0604020202020204" pitchFamily="34" charset="0"/>
                </a:rPr>
                <a:t>, um Christi Tod </a:t>
              </a:r>
              <a:r>
                <a:rPr lang="en-US" sz="2400" dirty="0" err="1">
                  <a:solidFill>
                    <a:prstClr val="white"/>
                  </a:solidFill>
                  <a:latin typeface="Arial" panose="020B0604020202020204" pitchFamily="34" charset="0"/>
                  <a:cs typeface="Arial" panose="020B0604020202020204" pitchFamily="34" charset="0"/>
                </a:rPr>
                <a:t>zu</a:t>
              </a:r>
              <a:r>
                <a:rPr lang="en-US" sz="2400" dirty="0">
                  <a:solidFill>
                    <a:prstClr val="white"/>
                  </a:solidFill>
                  <a:latin typeface="Arial" panose="020B0604020202020204" pitchFamily="34" charset="0"/>
                  <a:cs typeface="Arial" panose="020B0604020202020204" pitchFamily="34" charset="0"/>
                </a:rPr>
                <a:t> </a:t>
              </a:r>
              <a:r>
                <a:rPr lang="en-US" sz="2400" dirty="0" err="1">
                  <a:solidFill>
                    <a:prstClr val="white"/>
                  </a:solidFill>
                  <a:latin typeface="Arial" panose="020B0604020202020204" pitchFamily="34" charset="0"/>
                  <a:cs typeface="Arial" panose="020B0604020202020204" pitchFamily="34" charset="0"/>
                </a:rPr>
                <a:t>zelebrieren</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4" name="Answer A">
            <a:extLst>
              <a:ext uri="{FF2B5EF4-FFF2-40B4-BE49-F238E27FC236}">
                <a16:creationId xmlns:a16="http://schemas.microsoft.com/office/drawing/2014/main" id="{462FB440-3802-4640-95E5-7E769F1888EB}"/>
              </a:ext>
            </a:extLst>
          </p:cNvPr>
          <p:cNvGrpSpPr/>
          <p:nvPr/>
        </p:nvGrpSpPr>
        <p:grpSpPr>
          <a:xfrm>
            <a:off x="1452892" y="4178681"/>
            <a:ext cx="4524162" cy="929684"/>
            <a:chOff x="1452892" y="4172004"/>
            <a:chExt cx="4524162" cy="929684"/>
          </a:xfrm>
          <a:solidFill>
            <a:srgbClr val="92D050"/>
          </a:solidFill>
        </p:grpSpPr>
        <p:sp>
          <p:nvSpPr>
            <p:cNvPr id="20" name="Background">
              <a:extLst>
                <a:ext uri="{FF2B5EF4-FFF2-40B4-BE49-F238E27FC236}">
                  <a16:creationId xmlns:a16="http://schemas.microsoft.com/office/drawing/2014/main" id="{60B15F66-6CF0-4909-A072-4B9CA4CA08D0}"/>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A">
              <a:extLst>
                <a:ext uri="{FF2B5EF4-FFF2-40B4-BE49-F238E27FC236}">
                  <a16:creationId xmlns:a16="http://schemas.microsoft.com/office/drawing/2014/main" id="{AF0BF5BB-760B-4D01-AAEE-BEDC070EF526}"/>
                </a:ext>
              </a:extLst>
            </p:cNvPr>
            <p:cNvSpPr txBox="1"/>
            <p:nvPr/>
          </p:nvSpPr>
          <p:spPr>
            <a:xfrm>
              <a:off x="1717288" y="4381083"/>
              <a:ext cx="446049" cy="523220"/>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A:</a:t>
              </a:r>
            </a:p>
          </p:txBody>
        </p:sp>
        <p:sp>
          <p:nvSpPr>
            <p:cNvPr id="38" name="#sl-pollanswer(0)">
              <a:extLst>
                <a:ext uri="{FF2B5EF4-FFF2-40B4-BE49-F238E27FC236}">
                  <a16:creationId xmlns:a16="http://schemas.microsoft.com/office/drawing/2014/main" id="{16388FA3-C0D9-410C-BAE2-A6485A7F9BED}"/>
                </a:ext>
              </a:extLst>
            </p:cNvPr>
            <p:cNvSpPr txBox="1"/>
            <p:nvPr/>
          </p:nvSpPr>
          <p:spPr>
            <a:xfrm>
              <a:off x="2163338" y="4185359"/>
              <a:ext cx="3378818" cy="870109"/>
            </a:xfrm>
            <a:prstGeom prst="rect">
              <a:avLst/>
            </a:prstGeom>
            <a:grp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prstClr val="white"/>
                  </a:solidFill>
                  <a:latin typeface="Arial" panose="020B0604020202020204" pitchFamily="34" charset="0"/>
                  <a:cs typeface="Arial" panose="020B0604020202020204" pitchFamily="34" charset="0"/>
                </a:rPr>
                <a:t>sie</a:t>
              </a:r>
              <a:r>
                <a:rPr lang="en-US" sz="2400" dirty="0">
                  <a:solidFill>
                    <a:prstClr val="white"/>
                  </a:solidFill>
                  <a:latin typeface="Arial" panose="020B0604020202020204" pitchFamily="34" charset="0"/>
                  <a:cs typeface="Arial" panose="020B0604020202020204" pitchFamily="34" charset="0"/>
                </a:rPr>
                <a:t> </a:t>
              </a:r>
              <a:r>
                <a:rPr lang="en-US" sz="2400" dirty="0" err="1">
                  <a:solidFill>
                    <a:prstClr val="white"/>
                  </a:solidFill>
                  <a:latin typeface="Arial" panose="020B0604020202020204" pitchFamily="34" charset="0"/>
                  <a:cs typeface="Arial" panose="020B0604020202020204" pitchFamily="34" charset="0"/>
                </a:rPr>
                <a:t>keinen</a:t>
              </a:r>
              <a:r>
                <a:rPr lang="en-US" sz="2400" dirty="0">
                  <a:solidFill>
                    <a:prstClr val="white"/>
                  </a:solidFill>
                  <a:latin typeface="Arial" panose="020B0604020202020204" pitchFamily="34" charset="0"/>
                  <a:cs typeface="Arial" panose="020B0604020202020204" pitchFamily="34" charset="0"/>
                </a:rPr>
                <a:t> Mann </a:t>
              </a:r>
              <a:r>
                <a:rPr lang="en-US" sz="2400" dirty="0" err="1">
                  <a:solidFill>
                    <a:prstClr val="white"/>
                  </a:solidFill>
                  <a:latin typeface="Arial" panose="020B0604020202020204" pitchFamily="34" charset="0"/>
                  <a:cs typeface="Arial" panose="020B0604020202020204" pitchFamily="34" charset="0"/>
                </a:rPr>
                <a:t>repräsentieren</a:t>
              </a:r>
              <a:r>
                <a:rPr lang="en-US" sz="2400" dirty="0">
                  <a:solidFill>
                    <a:prstClr val="white"/>
                  </a:solidFill>
                  <a:latin typeface="Arial" panose="020B0604020202020204" pitchFamily="34" charset="0"/>
                  <a:cs typeface="Arial" panose="020B0604020202020204" pitchFamily="34" charset="0"/>
                </a:rPr>
                <a:t> </a:t>
              </a:r>
              <a:r>
                <a:rPr lang="en-US" sz="2400" dirty="0" err="1">
                  <a:solidFill>
                    <a:prstClr val="white"/>
                  </a:solidFill>
                  <a:latin typeface="Arial" panose="020B0604020202020204" pitchFamily="34" charset="0"/>
                  <a:cs typeface="Arial" panose="020B0604020202020204" pitchFamily="34" charset="0"/>
                </a:rPr>
                <a:t>können</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14" name="Question">
            <a:extLst>
              <a:ext uri="{FF2B5EF4-FFF2-40B4-BE49-F238E27FC236}">
                <a16:creationId xmlns:a16="http://schemas.microsoft.com/office/drawing/2014/main" id="{C06F0B4B-66C1-4499-A17E-4B1853F266A4}"/>
              </a:ext>
            </a:extLst>
          </p:cNvPr>
          <p:cNvGrpSpPr/>
          <p:nvPr/>
        </p:nvGrpSpPr>
        <p:grpSpPr>
          <a:xfrm>
            <a:off x="0" y="2860778"/>
            <a:ext cx="12192000" cy="1136407"/>
            <a:chOff x="0" y="2860778"/>
            <a:chExt cx="12192000" cy="1136407"/>
          </a:xfrm>
        </p:grpSpPr>
        <p:cxnSp>
          <p:nvCxnSpPr>
            <p:cNvPr id="26" name="Line">
              <a:extLst>
                <a:ext uri="{FF2B5EF4-FFF2-40B4-BE49-F238E27FC236}">
                  <a16:creationId xmlns:a16="http://schemas.microsoft.com/office/drawing/2014/main" id="{D9A9127F-6A62-4E1D-BA5E-8DF80971DDEE}"/>
                </a:ext>
              </a:extLst>
            </p:cNvPr>
            <p:cNvCxnSpPr>
              <a:cxnSpLocks/>
            </p:cNvCxnSpPr>
            <p:nvPr/>
          </p:nvCxnSpPr>
          <p:spPr>
            <a:xfrm flipV="1">
              <a:off x="0" y="3429000"/>
              <a:ext cx="12192000" cy="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Background">
              <a:extLst>
                <a:ext uri="{FF2B5EF4-FFF2-40B4-BE49-F238E27FC236}">
                  <a16:creationId xmlns:a16="http://schemas.microsoft.com/office/drawing/2014/main" id="{72609FCE-9B2B-431D-A22F-C9C6C2B3DE82}"/>
                </a:ext>
              </a:extLst>
            </p:cNvPr>
            <p:cNvSpPr/>
            <p:nvPr/>
          </p:nvSpPr>
          <p:spPr>
            <a:xfrm>
              <a:off x="1452892" y="2860778"/>
              <a:ext cx="9342799" cy="1136407"/>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473"/>
                <a:gd name="connsiteY0" fmla="*/ 4868 h 9998"/>
                <a:gd name="connsiteX1" fmla="*/ 999 w 9473"/>
                <a:gd name="connsiteY1" fmla="*/ 1 h 9998"/>
                <a:gd name="connsiteX2" fmla="*/ 8015 w 9473"/>
                <a:gd name="connsiteY2" fmla="*/ 1 h 9998"/>
                <a:gd name="connsiteX3" fmla="*/ 9473 w 9473"/>
                <a:gd name="connsiteY3" fmla="*/ 5286 h 9998"/>
                <a:gd name="connsiteX4" fmla="*/ 7996 w 9473"/>
                <a:gd name="connsiteY4" fmla="*/ 9941 h 9998"/>
                <a:gd name="connsiteX5" fmla="*/ 999 w 9473"/>
                <a:gd name="connsiteY5" fmla="*/ 9986 h 9998"/>
                <a:gd name="connsiteX6" fmla="*/ 0 w 9473"/>
                <a:gd name="connsiteY6" fmla="*/ 4868 h 9998"/>
                <a:gd name="connsiteX0" fmla="*/ 0 w 10000"/>
                <a:gd name="connsiteY0" fmla="*/ 4869 h 10000"/>
                <a:gd name="connsiteX1" fmla="*/ 1055 w 10000"/>
                <a:gd name="connsiteY1" fmla="*/ 1 h 10000"/>
                <a:gd name="connsiteX2" fmla="*/ 8461 w 10000"/>
                <a:gd name="connsiteY2" fmla="*/ 1 h 10000"/>
                <a:gd name="connsiteX3" fmla="*/ 10000 w 10000"/>
                <a:gd name="connsiteY3" fmla="*/ 5287 h 10000"/>
                <a:gd name="connsiteX4" fmla="*/ 8441 w 10000"/>
                <a:gd name="connsiteY4" fmla="*/ 9943 h 10000"/>
                <a:gd name="connsiteX5" fmla="*/ 1055 w 10000"/>
                <a:gd name="connsiteY5" fmla="*/ 9988 h 10000"/>
                <a:gd name="connsiteX6" fmla="*/ 0 w 10000"/>
                <a:gd name="connsiteY6" fmla="*/ 4869 h 10000"/>
                <a:gd name="connsiteX0" fmla="*/ 0 w 10000"/>
                <a:gd name="connsiteY0" fmla="*/ 4869 h 10022"/>
                <a:gd name="connsiteX1" fmla="*/ 1055 w 10000"/>
                <a:gd name="connsiteY1" fmla="*/ 1 h 10022"/>
                <a:gd name="connsiteX2" fmla="*/ 8461 w 10000"/>
                <a:gd name="connsiteY2" fmla="*/ 1 h 10022"/>
                <a:gd name="connsiteX3" fmla="*/ 10000 w 10000"/>
                <a:gd name="connsiteY3" fmla="*/ 5287 h 10022"/>
                <a:gd name="connsiteX4" fmla="*/ 8441 w 10000"/>
                <a:gd name="connsiteY4" fmla="*/ 9943 h 10022"/>
                <a:gd name="connsiteX5" fmla="*/ 1055 w 10000"/>
                <a:gd name="connsiteY5" fmla="*/ 9988 h 10022"/>
                <a:gd name="connsiteX6" fmla="*/ 0 w 10000"/>
                <a:gd name="connsiteY6" fmla="*/ 4869 h 10022"/>
                <a:gd name="connsiteX0" fmla="*/ 0 w 10000"/>
                <a:gd name="connsiteY0" fmla="*/ 4869 h 10016"/>
                <a:gd name="connsiteX1" fmla="*/ 1055 w 10000"/>
                <a:gd name="connsiteY1" fmla="*/ 1 h 10016"/>
                <a:gd name="connsiteX2" fmla="*/ 8461 w 10000"/>
                <a:gd name="connsiteY2" fmla="*/ 1 h 10016"/>
                <a:gd name="connsiteX3" fmla="*/ 10000 w 10000"/>
                <a:gd name="connsiteY3" fmla="*/ 5287 h 10016"/>
                <a:gd name="connsiteX4" fmla="*/ 8441 w 10000"/>
                <a:gd name="connsiteY4" fmla="*/ 9943 h 10016"/>
                <a:gd name="connsiteX5" fmla="*/ 1055 w 10000"/>
                <a:gd name="connsiteY5" fmla="*/ 9988 h 10016"/>
                <a:gd name="connsiteX6" fmla="*/ 0 w 10000"/>
                <a:gd name="connsiteY6" fmla="*/ 4869 h 10016"/>
                <a:gd name="connsiteX0" fmla="*/ 0 w 9362"/>
                <a:gd name="connsiteY0" fmla="*/ 4869 h 10016"/>
                <a:gd name="connsiteX1" fmla="*/ 1055 w 9362"/>
                <a:gd name="connsiteY1" fmla="*/ 1 h 10016"/>
                <a:gd name="connsiteX2" fmla="*/ 8461 w 9362"/>
                <a:gd name="connsiteY2" fmla="*/ 1 h 10016"/>
                <a:gd name="connsiteX3" fmla="*/ 9362 w 9362"/>
                <a:gd name="connsiteY3" fmla="*/ 5454 h 10016"/>
                <a:gd name="connsiteX4" fmla="*/ 8441 w 9362"/>
                <a:gd name="connsiteY4" fmla="*/ 9943 h 10016"/>
                <a:gd name="connsiteX5" fmla="*/ 1055 w 9362"/>
                <a:gd name="connsiteY5" fmla="*/ 9988 h 10016"/>
                <a:gd name="connsiteX6" fmla="*/ 0 w 9362"/>
                <a:gd name="connsiteY6" fmla="*/ 4869 h 10016"/>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445 h 10000"/>
                <a:gd name="connsiteX4" fmla="*/ 9016 w 10087"/>
                <a:gd name="connsiteY4" fmla="*/ 9927 h 10000"/>
                <a:gd name="connsiteX5" fmla="*/ 1127 w 10087"/>
                <a:gd name="connsiteY5" fmla="*/ 9972 h 10000"/>
                <a:gd name="connsiteX6" fmla="*/ 0 w 10087"/>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445 h 10000"/>
                <a:gd name="connsiteX4" fmla="*/ 9016 w 10087"/>
                <a:gd name="connsiteY4" fmla="*/ 9927 h 10000"/>
                <a:gd name="connsiteX5" fmla="*/ 1127 w 10087"/>
                <a:gd name="connsiteY5" fmla="*/ 9972 h 10000"/>
                <a:gd name="connsiteX6" fmla="*/ 0 w 10087"/>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445 h 10000"/>
                <a:gd name="connsiteX4" fmla="*/ 9016 w 10087"/>
                <a:gd name="connsiteY4" fmla="*/ 9927 h 10000"/>
                <a:gd name="connsiteX5" fmla="*/ 1127 w 10087"/>
                <a:gd name="connsiteY5" fmla="*/ 9972 h 10000"/>
                <a:gd name="connsiteX6" fmla="*/ 0 w 10087"/>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362 h 10000"/>
                <a:gd name="connsiteX4" fmla="*/ 9016 w 10087"/>
                <a:gd name="connsiteY4" fmla="*/ 9927 h 10000"/>
                <a:gd name="connsiteX5" fmla="*/ 1127 w 10087"/>
                <a:gd name="connsiteY5" fmla="*/ 9972 h 10000"/>
                <a:gd name="connsiteX6" fmla="*/ 0 w 10087"/>
                <a:gd name="connsiteY6" fmla="*/ 4861 h 10000"/>
                <a:gd name="connsiteX0" fmla="*/ 0 w 10083"/>
                <a:gd name="connsiteY0" fmla="*/ 4861 h 10000"/>
                <a:gd name="connsiteX1" fmla="*/ 1127 w 10083"/>
                <a:gd name="connsiteY1" fmla="*/ 1 h 10000"/>
                <a:gd name="connsiteX2" fmla="*/ 9038 w 10083"/>
                <a:gd name="connsiteY2" fmla="*/ 1 h 10000"/>
                <a:gd name="connsiteX3" fmla="*/ 10083 w 10083"/>
                <a:gd name="connsiteY3" fmla="*/ 5039 h 10000"/>
                <a:gd name="connsiteX4" fmla="*/ 9016 w 10083"/>
                <a:gd name="connsiteY4" fmla="*/ 9927 h 10000"/>
                <a:gd name="connsiteX5" fmla="*/ 1127 w 10083"/>
                <a:gd name="connsiteY5" fmla="*/ 9972 h 10000"/>
                <a:gd name="connsiteX6" fmla="*/ 0 w 10083"/>
                <a:gd name="connsiteY6" fmla="*/ 4861 h 10000"/>
                <a:gd name="connsiteX0" fmla="*/ 0 w 10072"/>
                <a:gd name="connsiteY0" fmla="*/ 5076 h 10004"/>
                <a:gd name="connsiteX1" fmla="*/ 1116 w 10072"/>
                <a:gd name="connsiteY1" fmla="*/ 1 h 10004"/>
                <a:gd name="connsiteX2" fmla="*/ 9027 w 10072"/>
                <a:gd name="connsiteY2" fmla="*/ 1 h 10004"/>
                <a:gd name="connsiteX3" fmla="*/ 10072 w 10072"/>
                <a:gd name="connsiteY3" fmla="*/ 5039 h 10004"/>
                <a:gd name="connsiteX4" fmla="*/ 9005 w 10072"/>
                <a:gd name="connsiteY4" fmla="*/ 9927 h 10004"/>
                <a:gd name="connsiteX5" fmla="*/ 1116 w 10072"/>
                <a:gd name="connsiteY5" fmla="*/ 9972 h 10004"/>
                <a:gd name="connsiteX6" fmla="*/ 0 w 10072"/>
                <a:gd name="connsiteY6" fmla="*/ 5076 h 10004"/>
                <a:gd name="connsiteX0" fmla="*/ 0 w 10083"/>
                <a:gd name="connsiteY0" fmla="*/ 5004 h 10003"/>
                <a:gd name="connsiteX1" fmla="*/ 1127 w 10083"/>
                <a:gd name="connsiteY1" fmla="*/ 1 h 10003"/>
                <a:gd name="connsiteX2" fmla="*/ 9038 w 10083"/>
                <a:gd name="connsiteY2" fmla="*/ 1 h 10003"/>
                <a:gd name="connsiteX3" fmla="*/ 10083 w 10083"/>
                <a:gd name="connsiteY3" fmla="*/ 5039 h 10003"/>
                <a:gd name="connsiteX4" fmla="*/ 9016 w 10083"/>
                <a:gd name="connsiteY4" fmla="*/ 9927 h 10003"/>
                <a:gd name="connsiteX5" fmla="*/ 1127 w 10083"/>
                <a:gd name="connsiteY5" fmla="*/ 9972 h 10003"/>
                <a:gd name="connsiteX6" fmla="*/ 0 w 10083"/>
                <a:gd name="connsiteY6" fmla="*/ 5004 h 10003"/>
                <a:gd name="connsiteX0" fmla="*/ 0 w 10003"/>
                <a:gd name="connsiteY0" fmla="*/ 5281 h 10009"/>
                <a:gd name="connsiteX1" fmla="*/ 1047 w 10003"/>
                <a:gd name="connsiteY1" fmla="*/ 1 h 10009"/>
                <a:gd name="connsiteX2" fmla="*/ 8958 w 10003"/>
                <a:gd name="connsiteY2" fmla="*/ 1 h 10009"/>
                <a:gd name="connsiteX3" fmla="*/ 10003 w 10003"/>
                <a:gd name="connsiteY3" fmla="*/ 5039 h 10009"/>
                <a:gd name="connsiteX4" fmla="*/ 8936 w 10003"/>
                <a:gd name="connsiteY4" fmla="*/ 9927 h 10009"/>
                <a:gd name="connsiteX5" fmla="*/ 1047 w 10003"/>
                <a:gd name="connsiteY5" fmla="*/ 9972 h 10009"/>
                <a:gd name="connsiteX6" fmla="*/ 0 w 10003"/>
                <a:gd name="connsiteY6" fmla="*/ 5281 h 10009"/>
                <a:gd name="connsiteX0" fmla="*/ 0 w 10003"/>
                <a:gd name="connsiteY0" fmla="*/ 5142 h 10006"/>
                <a:gd name="connsiteX1" fmla="*/ 1047 w 10003"/>
                <a:gd name="connsiteY1" fmla="*/ 1 h 10006"/>
                <a:gd name="connsiteX2" fmla="*/ 8958 w 10003"/>
                <a:gd name="connsiteY2" fmla="*/ 1 h 10006"/>
                <a:gd name="connsiteX3" fmla="*/ 10003 w 10003"/>
                <a:gd name="connsiteY3" fmla="*/ 5039 h 10006"/>
                <a:gd name="connsiteX4" fmla="*/ 8936 w 10003"/>
                <a:gd name="connsiteY4" fmla="*/ 9927 h 10006"/>
                <a:gd name="connsiteX5" fmla="*/ 1047 w 10003"/>
                <a:gd name="connsiteY5" fmla="*/ 9972 h 10006"/>
                <a:gd name="connsiteX6" fmla="*/ 0 w 10003"/>
                <a:gd name="connsiteY6" fmla="*/ 5142 h 10006"/>
                <a:gd name="connsiteX0" fmla="*/ 0 w 10000"/>
                <a:gd name="connsiteY0" fmla="*/ 4893 h 10001"/>
                <a:gd name="connsiteX1" fmla="*/ 1044 w 10000"/>
                <a:gd name="connsiteY1" fmla="*/ 1 h 10001"/>
                <a:gd name="connsiteX2" fmla="*/ 8955 w 10000"/>
                <a:gd name="connsiteY2" fmla="*/ 1 h 10001"/>
                <a:gd name="connsiteX3" fmla="*/ 10000 w 10000"/>
                <a:gd name="connsiteY3" fmla="*/ 5039 h 10001"/>
                <a:gd name="connsiteX4" fmla="*/ 8933 w 10000"/>
                <a:gd name="connsiteY4" fmla="*/ 9927 h 10001"/>
                <a:gd name="connsiteX5" fmla="*/ 1044 w 10000"/>
                <a:gd name="connsiteY5" fmla="*/ 9972 h 10001"/>
                <a:gd name="connsiteX6" fmla="*/ 0 w 10000"/>
                <a:gd name="connsiteY6" fmla="*/ 4893 h 10001"/>
                <a:gd name="connsiteX0" fmla="*/ 0 w 10000"/>
                <a:gd name="connsiteY0" fmla="*/ 5018 h 10003"/>
                <a:gd name="connsiteX1" fmla="*/ 1044 w 10000"/>
                <a:gd name="connsiteY1" fmla="*/ 1 h 10003"/>
                <a:gd name="connsiteX2" fmla="*/ 8955 w 10000"/>
                <a:gd name="connsiteY2" fmla="*/ 1 h 10003"/>
                <a:gd name="connsiteX3" fmla="*/ 10000 w 10000"/>
                <a:gd name="connsiteY3" fmla="*/ 5039 h 10003"/>
                <a:gd name="connsiteX4" fmla="*/ 8933 w 10000"/>
                <a:gd name="connsiteY4" fmla="*/ 9927 h 10003"/>
                <a:gd name="connsiteX5" fmla="*/ 1044 w 10000"/>
                <a:gd name="connsiteY5" fmla="*/ 9972 h 10003"/>
                <a:gd name="connsiteX6" fmla="*/ 0 w 10000"/>
                <a:gd name="connsiteY6" fmla="*/ 5018 h 10003"/>
                <a:gd name="connsiteX0" fmla="*/ 0 w 10006"/>
                <a:gd name="connsiteY0" fmla="*/ 5045 h 10004"/>
                <a:gd name="connsiteX1" fmla="*/ 1050 w 10006"/>
                <a:gd name="connsiteY1" fmla="*/ 1 h 10004"/>
                <a:gd name="connsiteX2" fmla="*/ 8961 w 10006"/>
                <a:gd name="connsiteY2" fmla="*/ 1 h 10004"/>
                <a:gd name="connsiteX3" fmla="*/ 10006 w 10006"/>
                <a:gd name="connsiteY3" fmla="*/ 5039 h 10004"/>
                <a:gd name="connsiteX4" fmla="*/ 8939 w 10006"/>
                <a:gd name="connsiteY4" fmla="*/ 9927 h 10004"/>
                <a:gd name="connsiteX5" fmla="*/ 1050 w 10006"/>
                <a:gd name="connsiteY5" fmla="*/ 9972 h 10004"/>
                <a:gd name="connsiteX6" fmla="*/ 0 w 10006"/>
                <a:gd name="connsiteY6" fmla="*/ 5045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6" h="10004">
                  <a:moveTo>
                    <a:pt x="0" y="5045"/>
                  </a:moveTo>
                  <a:cubicBezTo>
                    <a:pt x="513" y="1631"/>
                    <a:pt x="122" y="86"/>
                    <a:pt x="1050" y="1"/>
                  </a:cubicBezTo>
                  <a:lnTo>
                    <a:pt x="8961" y="1"/>
                  </a:lnTo>
                  <a:cubicBezTo>
                    <a:pt x="9990" y="-16"/>
                    <a:pt x="9537" y="540"/>
                    <a:pt x="10006" y="5039"/>
                  </a:cubicBezTo>
                  <a:cubicBezTo>
                    <a:pt x="9608" y="9039"/>
                    <a:pt x="9872" y="10038"/>
                    <a:pt x="8939" y="9927"/>
                  </a:cubicBezTo>
                  <a:lnTo>
                    <a:pt x="1050" y="9972"/>
                  </a:lnTo>
                  <a:cubicBezTo>
                    <a:pt x="110" y="10230"/>
                    <a:pt x="521" y="8962"/>
                    <a:pt x="0" y="5045"/>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25000" noProof="0">
                <a:ln>
                  <a:noFill/>
                </a:ln>
                <a:solidFill>
                  <a:prstClr val="white"/>
                </a:solidFill>
                <a:effectLst/>
                <a:uLnTx/>
                <a:uFillTx/>
                <a:latin typeface="Calibri" panose="020F0502020204030204"/>
                <a:ea typeface="+mn-ea"/>
                <a:cs typeface="+mn-cs"/>
              </a:endParaRPr>
            </a:p>
          </p:txBody>
        </p:sp>
        <p:sp>
          <p:nvSpPr>
            <p:cNvPr id="47" name="#sl-pollquestion()">
              <a:extLst>
                <a:ext uri="{FF2B5EF4-FFF2-40B4-BE49-F238E27FC236}">
                  <a16:creationId xmlns:a16="http://schemas.microsoft.com/office/drawing/2014/main" id="{0B3C0AB6-E99F-4DFB-8A1B-814704AA4FC9}"/>
                </a:ext>
              </a:extLst>
            </p:cNvPr>
            <p:cNvSpPr txBox="1"/>
            <p:nvPr/>
          </p:nvSpPr>
          <p:spPr>
            <a:xfrm>
              <a:off x="1717288" y="2964701"/>
              <a:ext cx="8839255" cy="932341"/>
            </a:xfrm>
            <a:prstGeom prst="rect">
              <a:avLst/>
            </a:prstGeom>
            <a:noFill/>
          </p:spPr>
          <p:txBody>
            <a:bodyPr wrap="square" rtlCol="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Arial" panose="020B0604020202020204" pitchFamily="34" charset="0"/>
                  <a:cs typeface="Arial" panose="020B0604020202020204" pitchFamily="34" charset="0"/>
                </a:rPr>
                <a:t>Frauen </a:t>
              </a:r>
              <a:r>
                <a:rPr lang="en-US" sz="2400" dirty="0" err="1">
                  <a:solidFill>
                    <a:prstClr val="white"/>
                  </a:solidFill>
                  <a:latin typeface="Arial" panose="020B0604020202020204" pitchFamily="34" charset="0"/>
                  <a:cs typeface="Arial" panose="020B0604020202020204" pitchFamily="34" charset="0"/>
                </a:rPr>
                <a:t>können</a:t>
              </a:r>
              <a:r>
                <a:rPr lang="en-US" sz="2400" dirty="0">
                  <a:solidFill>
                    <a:prstClr val="white"/>
                  </a:solidFill>
                  <a:latin typeface="Arial" panose="020B0604020202020204" pitchFamily="34" charset="0"/>
                  <a:cs typeface="Arial" panose="020B0604020202020204" pitchFamily="34" charset="0"/>
                </a:rPr>
                <a:t> </a:t>
              </a:r>
              <a:r>
                <a:rPr lang="en-US" sz="2400" dirty="0" err="1">
                  <a:solidFill>
                    <a:prstClr val="white"/>
                  </a:solidFill>
                  <a:latin typeface="Arial" panose="020B0604020202020204" pitchFamily="34" charset="0"/>
                  <a:cs typeface="Arial" panose="020B0604020202020204" pitchFamily="34" charset="0"/>
                </a:rPr>
                <a:t>nach</a:t>
              </a:r>
              <a:r>
                <a:rPr lang="en-US" sz="2400" dirty="0">
                  <a:solidFill>
                    <a:prstClr val="white"/>
                  </a:solidFill>
                  <a:latin typeface="Arial" panose="020B0604020202020204" pitchFamily="34" charset="0"/>
                  <a:cs typeface="Arial" panose="020B0604020202020204" pitchFamily="34" charset="0"/>
                </a:rPr>
                <a:t> </a:t>
              </a:r>
              <a:r>
                <a:rPr lang="en-US" sz="2400" dirty="0" err="1">
                  <a:solidFill>
                    <a:prstClr val="white"/>
                  </a:solidFill>
                  <a:latin typeface="Arial" panose="020B0604020202020204" pitchFamily="34" charset="0"/>
                  <a:cs typeface="Arial" panose="020B0604020202020204" pitchFamily="34" charset="0"/>
                </a:rPr>
                <a:t>kath</a:t>
              </a:r>
              <a:r>
                <a:rPr lang="en-US" sz="2400" dirty="0">
                  <a:solidFill>
                    <a:prstClr val="white"/>
                  </a:solidFill>
                  <a:latin typeface="Arial" panose="020B0604020202020204" pitchFamily="34" charset="0"/>
                  <a:cs typeface="Arial" panose="020B0604020202020204" pitchFamily="34" charset="0"/>
                </a:rPr>
                <a:t>. </a:t>
              </a:r>
              <a:r>
                <a:rPr lang="en-US" sz="2400" dirty="0" err="1">
                  <a:solidFill>
                    <a:prstClr val="white"/>
                  </a:solidFill>
                  <a:latin typeface="Arial" panose="020B0604020202020204" pitchFamily="34" charset="0"/>
                  <a:cs typeface="Arial" panose="020B0604020202020204" pitchFamily="34" charset="0"/>
                </a:rPr>
                <a:t>Lehre</a:t>
              </a:r>
              <a:r>
                <a:rPr lang="en-US" sz="2400" dirty="0">
                  <a:solidFill>
                    <a:prstClr val="white"/>
                  </a:solidFill>
                  <a:latin typeface="Arial" panose="020B0604020202020204" pitchFamily="34" charset="0"/>
                  <a:cs typeface="Arial" panose="020B0604020202020204" pitchFamily="34" charset="0"/>
                </a:rPr>
                <a:t> </a:t>
              </a:r>
              <a:r>
                <a:rPr lang="en-US" sz="2400" dirty="0" err="1">
                  <a:solidFill>
                    <a:prstClr val="white"/>
                  </a:solidFill>
                  <a:latin typeface="Arial" panose="020B0604020202020204" pitchFamily="34" charset="0"/>
                  <a:cs typeface="Arial" panose="020B0604020202020204" pitchFamily="34" charset="0"/>
                </a:rPr>
                <a:t>nicht</a:t>
              </a:r>
              <a:r>
                <a:rPr lang="en-US" sz="2400" dirty="0">
                  <a:solidFill>
                    <a:prstClr val="white"/>
                  </a:solidFill>
                  <a:latin typeface="Arial" panose="020B0604020202020204" pitchFamily="34" charset="0"/>
                  <a:cs typeface="Arial" panose="020B0604020202020204" pitchFamily="34" charset="0"/>
                </a:rPr>
                <a:t> </a:t>
              </a:r>
              <a:r>
                <a:rPr lang="en-US" sz="2400" dirty="0" err="1">
                  <a:solidFill>
                    <a:prstClr val="white"/>
                  </a:solidFill>
                  <a:latin typeface="Arial" panose="020B0604020202020204" pitchFamily="34" charset="0"/>
                  <a:cs typeface="Arial" panose="020B0604020202020204" pitchFamily="34" charset="0"/>
                </a:rPr>
                <a:t>geweiht</a:t>
              </a:r>
              <a:r>
                <a:rPr lang="en-US" sz="2400" dirty="0">
                  <a:solidFill>
                    <a:prstClr val="white"/>
                  </a:solidFill>
                  <a:latin typeface="Arial" panose="020B0604020202020204" pitchFamily="34" charset="0"/>
                  <a:cs typeface="Arial" panose="020B0604020202020204" pitchFamily="34" charset="0"/>
                </a:rPr>
                <a:t> </a:t>
              </a:r>
              <a:r>
                <a:rPr lang="en-US" sz="2400" dirty="0" err="1">
                  <a:solidFill>
                    <a:prstClr val="white"/>
                  </a:solidFill>
                  <a:latin typeface="Arial" panose="020B0604020202020204" pitchFamily="34" charset="0"/>
                  <a:cs typeface="Arial" panose="020B0604020202020204" pitchFamily="34" charset="0"/>
                </a:rPr>
                <a:t>werden</a:t>
              </a:r>
              <a:r>
                <a:rPr lang="en-US" sz="2400" dirty="0">
                  <a:solidFill>
                    <a:prstClr val="white"/>
                  </a:solidFill>
                  <a:latin typeface="Arial" panose="020B0604020202020204" pitchFamily="34" charset="0"/>
                  <a:cs typeface="Arial" panose="020B0604020202020204" pitchFamily="34" charset="0"/>
                </a:rPr>
                <a:t>, </a:t>
              </a:r>
              <a:r>
                <a:rPr lang="en-US" sz="2400" dirty="0" err="1">
                  <a:solidFill>
                    <a:prstClr val="white"/>
                  </a:solidFill>
                  <a:latin typeface="Arial" panose="020B0604020202020204" pitchFamily="34" charset="0"/>
                  <a:cs typeface="Arial" panose="020B0604020202020204" pitchFamily="34" charset="0"/>
                </a:rPr>
                <a:t>weil</a:t>
              </a:r>
              <a:r>
                <a:rPr lang="en-US" sz="2400" dirty="0">
                  <a:solidFill>
                    <a:prstClr val="white"/>
                  </a:solidFill>
                  <a:latin typeface="Arial" panose="020B0604020202020204" pitchFamily="34" charset="0"/>
                  <a:cs typeface="Arial" panose="020B0604020202020204" pitchFamily="34" charset="0"/>
                </a:rPr>
                <a:t>…</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12" name="Current Money Value">
            <a:extLst>
              <a:ext uri="{FF2B5EF4-FFF2-40B4-BE49-F238E27FC236}">
                <a16:creationId xmlns:a16="http://schemas.microsoft.com/office/drawing/2014/main" id="{F69BB7A5-CF27-44D2-A964-DF2E78088389}"/>
              </a:ext>
            </a:extLst>
          </p:cNvPr>
          <p:cNvGrpSpPr/>
          <p:nvPr/>
        </p:nvGrpSpPr>
        <p:grpSpPr>
          <a:xfrm>
            <a:off x="8618368" y="2322355"/>
            <a:ext cx="3573630" cy="347151"/>
            <a:chOff x="8618369" y="2322355"/>
            <a:chExt cx="3555791" cy="347151"/>
          </a:xfrm>
        </p:grpSpPr>
        <p:cxnSp>
          <p:nvCxnSpPr>
            <p:cNvPr id="49" name="Line">
              <a:extLst>
                <a:ext uri="{FF2B5EF4-FFF2-40B4-BE49-F238E27FC236}">
                  <a16:creationId xmlns:a16="http://schemas.microsoft.com/office/drawing/2014/main" id="{8E8A5C75-CFCA-4176-8EB0-4EB34F162D99}"/>
                </a:ext>
              </a:extLst>
            </p:cNvPr>
            <p:cNvCxnSpPr>
              <a:cxnSpLocks/>
              <a:stCxn id="48" idx="3"/>
            </p:cNvCxnSpPr>
            <p:nvPr/>
          </p:nvCxnSpPr>
          <p:spPr>
            <a:xfrm>
              <a:off x="10595809" y="2501848"/>
              <a:ext cx="157835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Background">
              <a:extLst>
                <a:ext uri="{FF2B5EF4-FFF2-40B4-BE49-F238E27FC236}">
                  <a16:creationId xmlns:a16="http://schemas.microsoft.com/office/drawing/2014/main" id="{12A54628-84A9-44CB-A81D-4C642051B35E}"/>
                </a:ext>
              </a:extLst>
            </p:cNvPr>
            <p:cNvSpPr/>
            <p:nvPr/>
          </p:nvSpPr>
          <p:spPr>
            <a:xfrm>
              <a:off x="8618369" y="2322355"/>
              <a:ext cx="1977440" cy="347151"/>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
              <a:extLst>
                <a:ext uri="{FF2B5EF4-FFF2-40B4-BE49-F238E27FC236}">
                  <a16:creationId xmlns:a16="http://schemas.microsoft.com/office/drawing/2014/main" id="{DBB8417C-BFDC-4C68-A750-8B0478B37A21}"/>
                </a:ext>
              </a:extLst>
            </p:cNvPr>
            <p:cNvSpPr txBox="1"/>
            <p:nvPr/>
          </p:nvSpPr>
          <p:spPr>
            <a:xfrm>
              <a:off x="8793584" y="2338239"/>
              <a:ext cx="1642634" cy="307777"/>
            </a:xfrm>
            <a:prstGeom prst="rect">
              <a:avLst/>
            </a:prstGeom>
            <a:noFill/>
          </p:spPr>
          <p:txBody>
            <a:bodyPr wrap="square" lIns="0" tIns="0" rIns="0" bIns="0" rtlCol="0" anchor="ctr" anchorCtr="0">
              <a:normAutofit fontScale="70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err="1">
                  <a:ln>
                    <a:noFill/>
                  </a:ln>
                  <a:solidFill>
                    <a:prstClr val="white"/>
                  </a:solidFill>
                  <a:effectLst/>
                  <a:uLnTx/>
                  <a:uFillTx/>
                  <a:latin typeface="Avenir Next LT Pro" panose="020B0504020202020204" pitchFamily="34" charset="0"/>
                  <a:ea typeface="+mn-ea"/>
                  <a:cs typeface="Arial" panose="020B0604020202020204" pitchFamily="34" charset="0"/>
                </a:rPr>
                <a:t>Großerzbischöfin</a:t>
              </a:r>
              <a:endParaRPr kumimoji="0" lang="en-US" sz="2000" b="1"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Arial" panose="020B0604020202020204" pitchFamily="34" charset="0"/>
              </a:endParaRPr>
            </a:p>
          </p:txBody>
        </p:sp>
      </p:grpSp>
      <p:pic>
        <p:nvPicPr>
          <p:cNvPr id="34" name="correct answer">
            <a:hlinkClick r:id="" action="ppaction://media"/>
            <a:extLst>
              <a:ext uri="{FF2B5EF4-FFF2-40B4-BE49-F238E27FC236}">
                <a16:creationId xmlns:a16="http://schemas.microsoft.com/office/drawing/2014/main" id="{D543C744-B988-423B-A5E0-4DCC28B5B61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318498" y="192768"/>
            <a:ext cx="609600" cy="609600"/>
          </a:xfrm>
          <a:prstGeom prst="rect">
            <a:avLst/>
          </a:prstGeom>
        </p:spPr>
      </p:pic>
      <p:pic>
        <p:nvPicPr>
          <p:cNvPr id="35" name="Grafik 34">
            <a:extLst>
              <a:ext uri="{FF2B5EF4-FFF2-40B4-BE49-F238E27FC236}">
                <a16:creationId xmlns:a16="http://schemas.microsoft.com/office/drawing/2014/main" id="{20F9B3A6-861E-4553-B2B2-2EF5030C957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86363" y="192276"/>
            <a:ext cx="2325017" cy="2325017"/>
          </a:xfrm>
          <a:prstGeom prst="rect">
            <a:avLst/>
          </a:prstGeom>
        </p:spPr>
      </p:pic>
    </p:spTree>
    <p:custDataLst>
      <p:tags r:id="rId1"/>
    </p:custDataLst>
    <p:extLst>
      <p:ext uri="{BB962C8B-B14F-4D97-AF65-F5344CB8AC3E}">
        <p14:creationId xmlns:p14="http://schemas.microsoft.com/office/powerpoint/2010/main" val="2669353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06"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Background">
            <a:extLst>
              <a:ext uri="{FF2B5EF4-FFF2-40B4-BE49-F238E27FC236}">
                <a16:creationId xmlns:a16="http://schemas.microsoft.com/office/drawing/2014/main" id="{8F212C43-53C1-42D8-A539-45C02A0CAA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SL Logo" descr="Ein Bild, das Zeichnung enthält.&#10;&#10;Automatisch generierte Beschreibung">
            <a:extLst>
              <a:ext uri="{FF2B5EF4-FFF2-40B4-BE49-F238E27FC236}">
                <a16:creationId xmlns:a16="http://schemas.microsoft.com/office/drawing/2014/main" id="{B14EA97D-AD57-45CD-A7B3-501F4005B4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33690" y="6339900"/>
            <a:ext cx="1620186" cy="324037"/>
          </a:xfrm>
          <a:prstGeom prst="rect">
            <a:avLst/>
          </a:prstGeom>
        </p:spPr>
      </p:pic>
      <p:sp>
        <p:nvSpPr>
          <p:cNvPr id="24" name="Auswahl" hidden="1">
            <a:extLst>
              <a:ext uri="{FF2B5EF4-FFF2-40B4-BE49-F238E27FC236}">
                <a16:creationId xmlns:a16="http://schemas.microsoft.com/office/drawing/2014/main" id="{BBCF988A-F59E-4D9E-BA5C-1F444E190200}"/>
              </a:ext>
            </a:extLst>
          </p:cNvPr>
          <p:cNvSpPr/>
          <p:nvPr/>
        </p:nvSpPr>
        <p:spPr>
          <a:xfrm>
            <a:off x="4747549" y="5469331"/>
            <a:ext cx="2696901" cy="347150"/>
          </a:xfrm>
          <a:prstGeom prst="roundRect">
            <a:avLst/>
          </a:prstGeom>
          <a:noFill/>
          <a:ln>
            <a:solidFill>
              <a:schemeClr val="bg1"/>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Question fininished indicator">
            <a:extLst>
              <a:ext uri="{FF2B5EF4-FFF2-40B4-BE49-F238E27FC236}">
                <a16:creationId xmlns:a16="http://schemas.microsoft.com/office/drawing/2014/main" id="{17A0C1AC-FF27-4F2B-9AE7-E9366F15B944}"/>
              </a:ext>
            </a:extLst>
          </p:cNvPr>
          <p:cNvSpPr/>
          <p:nvPr/>
        </p:nvSpPr>
        <p:spPr>
          <a:xfrm>
            <a:off x="5453750" y="5572758"/>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commerical break">
            <a:hlinkClick r:id="" action="ppaction://media"/>
            <a:extLst>
              <a:ext uri="{FF2B5EF4-FFF2-40B4-BE49-F238E27FC236}">
                <a16:creationId xmlns:a16="http://schemas.microsoft.com/office/drawing/2014/main" id="{632A26F9-7C17-417A-924E-FD32BEBEA89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319290" y="175202"/>
            <a:ext cx="595110" cy="595110"/>
          </a:xfrm>
          <a:prstGeom prst="rect">
            <a:avLst/>
          </a:prstGeom>
        </p:spPr>
      </p:pic>
      <p:sp>
        <p:nvSpPr>
          <p:cNvPr id="17" name="Question fininished indicator">
            <a:extLst>
              <a:ext uri="{FF2B5EF4-FFF2-40B4-BE49-F238E27FC236}">
                <a16:creationId xmlns:a16="http://schemas.microsoft.com/office/drawing/2014/main" id="{CF6E2A99-F392-4606-89CB-3AAF0B9F2B43}"/>
              </a:ext>
            </a:extLst>
          </p:cNvPr>
          <p:cNvSpPr/>
          <p:nvPr/>
        </p:nvSpPr>
        <p:spPr>
          <a:xfrm>
            <a:off x="5453750" y="1545397"/>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Question fininished indicator">
            <a:extLst>
              <a:ext uri="{FF2B5EF4-FFF2-40B4-BE49-F238E27FC236}">
                <a16:creationId xmlns:a16="http://schemas.microsoft.com/office/drawing/2014/main" id="{E8E39AF8-C30E-4F26-B0F6-DBB40000058C}"/>
              </a:ext>
            </a:extLst>
          </p:cNvPr>
          <p:cNvSpPr/>
          <p:nvPr/>
        </p:nvSpPr>
        <p:spPr>
          <a:xfrm>
            <a:off x="5454107" y="5242622"/>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Question fininished indicator">
            <a:extLst>
              <a:ext uri="{FF2B5EF4-FFF2-40B4-BE49-F238E27FC236}">
                <a16:creationId xmlns:a16="http://schemas.microsoft.com/office/drawing/2014/main" id="{D0857642-6923-4178-83B3-935CFA94526C}"/>
              </a:ext>
            </a:extLst>
          </p:cNvPr>
          <p:cNvSpPr/>
          <p:nvPr/>
        </p:nvSpPr>
        <p:spPr>
          <a:xfrm>
            <a:off x="5453750" y="4909882"/>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Question fininished indicator">
            <a:extLst>
              <a:ext uri="{FF2B5EF4-FFF2-40B4-BE49-F238E27FC236}">
                <a16:creationId xmlns:a16="http://schemas.microsoft.com/office/drawing/2014/main" id="{1347C7EA-E9A9-4B46-B4B0-69F7A35D6BAA}"/>
              </a:ext>
            </a:extLst>
          </p:cNvPr>
          <p:cNvSpPr/>
          <p:nvPr/>
        </p:nvSpPr>
        <p:spPr>
          <a:xfrm>
            <a:off x="5453750" y="4574273"/>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Question fininished indicator">
            <a:extLst>
              <a:ext uri="{FF2B5EF4-FFF2-40B4-BE49-F238E27FC236}">
                <a16:creationId xmlns:a16="http://schemas.microsoft.com/office/drawing/2014/main" id="{BA39027C-65AA-4059-9D2C-280E7726FC66}"/>
              </a:ext>
            </a:extLst>
          </p:cNvPr>
          <p:cNvSpPr/>
          <p:nvPr/>
        </p:nvSpPr>
        <p:spPr>
          <a:xfrm>
            <a:off x="5456389" y="4234947"/>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Question fininished indicator">
            <a:extLst>
              <a:ext uri="{FF2B5EF4-FFF2-40B4-BE49-F238E27FC236}">
                <a16:creationId xmlns:a16="http://schemas.microsoft.com/office/drawing/2014/main" id="{D1989870-6B39-42B9-83DE-26C4760EC068}"/>
              </a:ext>
            </a:extLst>
          </p:cNvPr>
          <p:cNvSpPr/>
          <p:nvPr/>
        </p:nvSpPr>
        <p:spPr>
          <a:xfrm>
            <a:off x="5453750" y="3900773"/>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Question fininished indicator">
            <a:extLst>
              <a:ext uri="{FF2B5EF4-FFF2-40B4-BE49-F238E27FC236}">
                <a16:creationId xmlns:a16="http://schemas.microsoft.com/office/drawing/2014/main" id="{D3471FE1-EBCE-4800-9BA8-2460CE4470A2}"/>
              </a:ext>
            </a:extLst>
          </p:cNvPr>
          <p:cNvSpPr/>
          <p:nvPr/>
        </p:nvSpPr>
        <p:spPr>
          <a:xfrm>
            <a:off x="5454107" y="3560012"/>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Question fininished indicator">
            <a:extLst>
              <a:ext uri="{FF2B5EF4-FFF2-40B4-BE49-F238E27FC236}">
                <a16:creationId xmlns:a16="http://schemas.microsoft.com/office/drawing/2014/main" id="{563CA46D-7401-42E9-A1C6-976BA39EF176}"/>
              </a:ext>
            </a:extLst>
          </p:cNvPr>
          <p:cNvSpPr/>
          <p:nvPr/>
        </p:nvSpPr>
        <p:spPr>
          <a:xfrm>
            <a:off x="5450889" y="3221610"/>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Question fininished indicator">
            <a:extLst>
              <a:ext uri="{FF2B5EF4-FFF2-40B4-BE49-F238E27FC236}">
                <a16:creationId xmlns:a16="http://schemas.microsoft.com/office/drawing/2014/main" id="{C90D774E-3FC1-40BF-AC50-6252AB7FE4B8}"/>
              </a:ext>
            </a:extLst>
          </p:cNvPr>
          <p:cNvSpPr/>
          <p:nvPr/>
        </p:nvSpPr>
        <p:spPr>
          <a:xfrm>
            <a:off x="5450889" y="2888058"/>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Question fininished indicator">
            <a:extLst>
              <a:ext uri="{FF2B5EF4-FFF2-40B4-BE49-F238E27FC236}">
                <a16:creationId xmlns:a16="http://schemas.microsoft.com/office/drawing/2014/main" id="{7EE24C3E-4613-41BE-9F19-38EE9941A05B}"/>
              </a:ext>
            </a:extLst>
          </p:cNvPr>
          <p:cNvSpPr/>
          <p:nvPr/>
        </p:nvSpPr>
        <p:spPr>
          <a:xfrm>
            <a:off x="5450889" y="2558734"/>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Question fininished indicator">
            <a:extLst>
              <a:ext uri="{FF2B5EF4-FFF2-40B4-BE49-F238E27FC236}">
                <a16:creationId xmlns:a16="http://schemas.microsoft.com/office/drawing/2014/main" id="{A0F43D83-DBCA-4907-9A35-8193B6703194}"/>
              </a:ext>
            </a:extLst>
          </p:cNvPr>
          <p:cNvSpPr/>
          <p:nvPr/>
        </p:nvSpPr>
        <p:spPr>
          <a:xfrm>
            <a:off x="5450889" y="2227296"/>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Question fininished indicator">
            <a:extLst>
              <a:ext uri="{FF2B5EF4-FFF2-40B4-BE49-F238E27FC236}">
                <a16:creationId xmlns:a16="http://schemas.microsoft.com/office/drawing/2014/main" id="{D07E3A82-74AA-4753-B857-FFBAAA61821D}"/>
              </a:ext>
            </a:extLst>
          </p:cNvPr>
          <p:cNvSpPr/>
          <p:nvPr/>
        </p:nvSpPr>
        <p:spPr>
          <a:xfrm>
            <a:off x="5450889" y="1890546"/>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7" name="Anzeige">
            <a:extLst>
              <a:ext uri="{FF2B5EF4-FFF2-40B4-BE49-F238E27FC236}">
                <a16:creationId xmlns:a16="http://schemas.microsoft.com/office/drawing/2014/main" id="{CCBC2150-B190-4AC5-B7F8-D905CDC0923A}"/>
              </a:ext>
            </a:extLst>
          </p:cNvPr>
          <p:cNvGrpSpPr/>
          <p:nvPr/>
        </p:nvGrpSpPr>
        <p:grpSpPr>
          <a:xfrm>
            <a:off x="4574771" y="585788"/>
            <a:ext cx="4162035" cy="5576408"/>
            <a:chOff x="8179724" y="826138"/>
            <a:chExt cx="3042459" cy="5674517"/>
          </a:xfrm>
        </p:grpSpPr>
        <p:sp>
          <p:nvSpPr>
            <p:cNvPr id="28" name="Rechteck 27">
              <a:extLst>
                <a:ext uri="{FF2B5EF4-FFF2-40B4-BE49-F238E27FC236}">
                  <a16:creationId xmlns:a16="http://schemas.microsoft.com/office/drawing/2014/main" id="{EE06F170-F181-48BB-B70B-7B7049F0ED8E}"/>
                </a:ext>
              </a:extLst>
            </p:cNvPr>
            <p:cNvSpPr/>
            <p:nvPr/>
          </p:nvSpPr>
          <p:spPr>
            <a:xfrm>
              <a:off x="8179724" y="826138"/>
              <a:ext cx="3042459" cy="5674517"/>
            </a:xfrm>
            <a:prstGeom prst="rect">
              <a:avLst/>
            </a:prstGeom>
            <a:solidFill>
              <a:srgbClr val="080E1A"/>
            </a:solidFill>
            <a:ln>
              <a:no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nvGrpSpPr>
            <p:cNvPr id="29" name="Gruppieren 28">
              <a:extLst>
                <a:ext uri="{FF2B5EF4-FFF2-40B4-BE49-F238E27FC236}">
                  <a16:creationId xmlns:a16="http://schemas.microsoft.com/office/drawing/2014/main" id="{BA814455-C408-4390-AC94-E9BA444AE649}"/>
                </a:ext>
              </a:extLst>
            </p:cNvPr>
            <p:cNvGrpSpPr/>
            <p:nvPr/>
          </p:nvGrpSpPr>
          <p:grpSpPr>
            <a:xfrm>
              <a:off x="8308204" y="1034262"/>
              <a:ext cx="2897412" cy="5261617"/>
              <a:chOff x="8107205" y="952551"/>
              <a:chExt cx="3641025" cy="5482401"/>
            </a:xfrm>
          </p:grpSpPr>
          <p:sp>
            <p:nvSpPr>
              <p:cNvPr id="30" name="Money">
                <a:extLst>
                  <a:ext uri="{FF2B5EF4-FFF2-40B4-BE49-F238E27FC236}">
                    <a16:creationId xmlns:a16="http://schemas.microsoft.com/office/drawing/2014/main" id="{239F0F72-BF64-4851-BB59-051EA5A86403}"/>
                  </a:ext>
                </a:extLst>
              </p:cNvPr>
              <p:cNvSpPr txBox="1"/>
              <p:nvPr/>
            </p:nvSpPr>
            <p:spPr>
              <a:xfrm>
                <a:off x="9185998" y="952551"/>
                <a:ext cx="2562232" cy="5433450"/>
              </a:xfrm>
              <a:prstGeom prst="rect">
                <a:avLst/>
              </a:prstGeom>
              <a:noFill/>
            </p:spPr>
            <p:txBody>
              <a:bodyPr wrap="square" bIns="0" rtlCol="0">
                <a:spAutoFit/>
              </a:bodyPr>
              <a:lstStyle/>
              <a:p>
                <a:r>
                  <a:rPr lang="de-AT" sz="2200" b="1" dirty="0">
                    <a:solidFill>
                      <a:schemeClr val="bg1"/>
                    </a:solidFill>
                    <a:latin typeface="Avenir Next LT Pro" panose="020B0504020202020204" pitchFamily="34" charset="0"/>
                    <a:cs typeface="Arial" panose="020B0604020202020204" pitchFamily="34" charset="0"/>
                  </a:rPr>
                  <a:t>Pontifex Maxima</a:t>
                </a:r>
                <a:endParaRPr lang="de-AT" sz="2200" b="1" dirty="0">
                  <a:solidFill>
                    <a:srgbClr val="F88008"/>
                  </a:solidFill>
                  <a:latin typeface="Avenir Next LT Pro" panose="020B0504020202020204" pitchFamily="34" charset="0"/>
                  <a:cs typeface="Arial" panose="020B0604020202020204" pitchFamily="34" charset="0"/>
                </a:endParaRPr>
              </a:p>
              <a:p>
                <a:r>
                  <a:rPr lang="de-AT" sz="2200" b="1" dirty="0" err="1">
                    <a:solidFill>
                      <a:srgbClr val="F88008"/>
                    </a:solidFill>
                    <a:latin typeface="Avenir Next LT Pro" panose="020B0504020202020204" pitchFamily="34" charset="0"/>
                    <a:cs typeface="Arial" panose="020B0604020202020204" pitchFamily="34" charset="0"/>
                  </a:rPr>
                  <a:t>Kardinälin</a:t>
                </a:r>
                <a:endParaRPr lang="de-AT" sz="2200" b="1" dirty="0">
                  <a:solidFill>
                    <a:srgbClr val="F88008"/>
                  </a:solidFill>
                  <a:latin typeface="Avenir Next LT Pro" panose="020B0504020202020204" pitchFamily="34" charset="0"/>
                  <a:cs typeface="Arial" panose="020B0604020202020204" pitchFamily="34" charset="0"/>
                </a:endParaRPr>
              </a:p>
              <a:p>
                <a:r>
                  <a:rPr lang="de-AT" sz="2200" b="1" dirty="0" err="1">
                    <a:solidFill>
                      <a:srgbClr val="F88008"/>
                    </a:solidFill>
                    <a:latin typeface="Avenir Next LT Pro" panose="020B0504020202020204" pitchFamily="34" charset="0"/>
                    <a:cs typeface="Arial" panose="020B0604020202020204" pitchFamily="34" charset="0"/>
                  </a:rPr>
                  <a:t>Großerzbischöfin</a:t>
                </a:r>
                <a:endParaRPr lang="de-AT" sz="2200" b="1" dirty="0">
                  <a:solidFill>
                    <a:srgbClr val="F88008"/>
                  </a:solidFill>
                  <a:latin typeface="Avenir Next LT Pro" panose="020B0504020202020204" pitchFamily="34" charset="0"/>
                  <a:cs typeface="Arial" panose="020B0604020202020204" pitchFamily="34" charset="0"/>
                </a:endParaRPr>
              </a:p>
              <a:p>
                <a:r>
                  <a:rPr lang="de-AT" sz="2200" b="1" dirty="0">
                    <a:solidFill>
                      <a:srgbClr val="F88008"/>
                    </a:solidFill>
                    <a:latin typeface="Avenir Next LT Pro" panose="020B0504020202020204" pitchFamily="34" charset="0"/>
                    <a:cs typeface="Arial" panose="020B0604020202020204" pitchFamily="34" charset="0"/>
                  </a:rPr>
                  <a:t>Erzbischöfin</a:t>
                </a:r>
              </a:p>
              <a:p>
                <a:r>
                  <a:rPr lang="de-AT" sz="2200" b="1" dirty="0">
                    <a:solidFill>
                      <a:srgbClr val="F88008"/>
                    </a:solidFill>
                    <a:latin typeface="Avenir Next LT Pro" panose="020B0504020202020204" pitchFamily="34" charset="0"/>
                    <a:cs typeface="Arial" panose="020B0604020202020204" pitchFamily="34" charset="0"/>
                  </a:rPr>
                  <a:t>Diözesanbischöfin</a:t>
                </a:r>
              </a:p>
              <a:p>
                <a:r>
                  <a:rPr lang="de-AT" sz="2200" b="1" dirty="0">
                    <a:solidFill>
                      <a:schemeClr val="bg1"/>
                    </a:solidFill>
                    <a:latin typeface="Avenir Next LT Pro" panose="020B0504020202020204" pitchFamily="34" charset="0"/>
                    <a:cs typeface="Arial" panose="020B0604020202020204" pitchFamily="34" charset="0"/>
                  </a:rPr>
                  <a:t>Weihbischöfin</a:t>
                </a:r>
                <a:endParaRPr lang="de-AT" sz="2200" b="1" dirty="0">
                  <a:solidFill>
                    <a:srgbClr val="F88008"/>
                  </a:solidFill>
                  <a:latin typeface="Avenir Next LT Pro" panose="020B0504020202020204" pitchFamily="34" charset="0"/>
                  <a:cs typeface="Arial" panose="020B0604020202020204" pitchFamily="34" charset="0"/>
                </a:endParaRPr>
              </a:p>
              <a:p>
                <a:r>
                  <a:rPr lang="de-AT" sz="2200" b="1" dirty="0">
                    <a:solidFill>
                      <a:srgbClr val="F88008"/>
                    </a:solidFill>
                    <a:latin typeface="Avenir Next LT Pro" panose="020B0504020202020204" pitchFamily="34" charset="0"/>
                    <a:cs typeface="Arial" panose="020B0604020202020204" pitchFamily="34" charset="0"/>
                  </a:rPr>
                  <a:t>Vikarin</a:t>
                </a:r>
                <a:endParaRPr lang="de-AT" sz="2200" b="1" dirty="0">
                  <a:solidFill>
                    <a:schemeClr val="bg1"/>
                  </a:solidFill>
                  <a:latin typeface="Avenir Next LT Pro" panose="020B0504020202020204" pitchFamily="34" charset="0"/>
                  <a:cs typeface="Arial" panose="020B0604020202020204" pitchFamily="34" charset="0"/>
                </a:endParaRPr>
              </a:p>
              <a:p>
                <a:r>
                  <a:rPr lang="de-AT" sz="2200" b="1" dirty="0">
                    <a:solidFill>
                      <a:srgbClr val="F88008"/>
                    </a:solidFill>
                    <a:latin typeface="Avenir Next LT Pro" panose="020B0504020202020204" pitchFamily="34" charset="0"/>
                    <a:cs typeface="Arial" panose="020B0604020202020204" pitchFamily="34" charset="0"/>
                  </a:rPr>
                  <a:t>Prälatin</a:t>
                </a:r>
              </a:p>
              <a:p>
                <a:r>
                  <a:rPr lang="de-AT" sz="2200" b="1" dirty="0">
                    <a:solidFill>
                      <a:srgbClr val="F88008"/>
                    </a:solidFill>
                    <a:latin typeface="Avenir Next LT Pro" panose="020B0504020202020204" pitchFamily="34" charset="0"/>
                    <a:cs typeface="Arial" panose="020B0604020202020204" pitchFamily="34" charset="0"/>
                  </a:rPr>
                  <a:t>Dechantin</a:t>
                </a:r>
              </a:p>
              <a:p>
                <a:r>
                  <a:rPr lang="de-AT" sz="2200" b="1" dirty="0">
                    <a:solidFill>
                      <a:srgbClr val="F88008"/>
                    </a:solidFill>
                    <a:latin typeface="Avenir Next LT Pro" panose="020B0504020202020204" pitchFamily="34" charset="0"/>
                    <a:cs typeface="Arial" panose="020B0604020202020204" pitchFamily="34" charset="0"/>
                  </a:rPr>
                  <a:t>Pfarrerin</a:t>
                </a:r>
                <a:endParaRPr lang="de-AT" sz="2200" b="1" dirty="0">
                  <a:solidFill>
                    <a:schemeClr val="bg1"/>
                  </a:solidFill>
                  <a:latin typeface="Avenir Next LT Pro" panose="020B0504020202020204" pitchFamily="34" charset="0"/>
                  <a:cs typeface="Arial" panose="020B0604020202020204" pitchFamily="34" charset="0"/>
                </a:endParaRPr>
              </a:p>
              <a:p>
                <a:r>
                  <a:rPr lang="de-AT" sz="2200" b="1" dirty="0">
                    <a:solidFill>
                      <a:schemeClr val="bg1"/>
                    </a:solidFill>
                    <a:latin typeface="Avenir Next LT Pro" panose="020B0504020202020204" pitchFamily="34" charset="0"/>
                    <a:cs typeface="Arial" panose="020B0604020202020204" pitchFamily="34" charset="0"/>
                  </a:rPr>
                  <a:t>Priesterin</a:t>
                </a:r>
                <a:endParaRPr lang="de-AT" sz="2200" b="1" dirty="0">
                  <a:solidFill>
                    <a:srgbClr val="F88008"/>
                  </a:solidFill>
                  <a:latin typeface="Avenir Next LT Pro" panose="020B0504020202020204" pitchFamily="34" charset="0"/>
                  <a:cs typeface="Arial" panose="020B0604020202020204" pitchFamily="34" charset="0"/>
                </a:endParaRPr>
              </a:p>
              <a:p>
                <a:r>
                  <a:rPr lang="de-AT" sz="2200" b="1" dirty="0" err="1">
                    <a:solidFill>
                      <a:srgbClr val="F88008"/>
                    </a:solidFill>
                    <a:latin typeface="Avenir Next LT Pro" panose="020B0504020202020204" pitchFamily="34" charset="0"/>
                    <a:cs typeface="Arial" panose="020B0604020202020204" pitchFamily="34" charset="0"/>
                  </a:rPr>
                  <a:t>Kaplänin</a:t>
                </a:r>
                <a:endParaRPr lang="de-AT" sz="2200" b="1" dirty="0">
                  <a:solidFill>
                    <a:srgbClr val="F88008"/>
                  </a:solidFill>
                  <a:latin typeface="Avenir Next LT Pro" panose="020B0504020202020204" pitchFamily="34" charset="0"/>
                  <a:cs typeface="Arial" panose="020B0604020202020204" pitchFamily="34" charset="0"/>
                </a:endParaRPr>
              </a:p>
              <a:p>
                <a:r>
                  <a:rPr lang="de-AT" sz="2200" b="1" dirty="0">
                    <a:solidFill>
                      <a:srgbClr val="F88008"/>
                    </a:solidFill>
                    <a:latin typeface="Avenir Next LT Pro" panose="020B0504020202020204" pitchFamily="34" charset="0"/>
                    <a:cs typeface="Arial" panose="020B0604020202020204" pitchFamily="34" charset="0"/>
                  </a:rPr>
                  <a:t>Diakonin</a:t>
                </a:r>
              </a:p>
              <a:p>
                <a:r>
                  <a:rPr lang="de-AT" sz="2200" b="1" dirty="0">
                    <a:solidFill>
                      <a:srgbClr val="F88008"/>
                    </a:solidFill>
                    <a:latin typeface="Avenir Next LT Pro" panose="020B0504020202020204" pitchFamily="34" charset="0"/>
                    <a:cs typeface="Arial" panose="020B0604020202020204" pitchFamily="34" charset="0"/>
                  </a:rPr>
                  <a:t>Ministrantin</a:t>
                </a:r>
              </a:p>
              <a:p>
                <a:r>
                  <a:rPr lang="de-AT" sz="2200" b="1" dirty="0">
                    <a:solidFill>
                      <a:srgbClr val="F88008"/>
                    </a:solidFill>
                    <a:latin typeface="Avenir Next LT Pro" panose="020B0504020202020204" pitchFamily="34" charset="0"/>
                    <a:cs typeface="Arial" panose="020B0604020202020204" pitchFamily="34" charset="0"/>
                  </a:rPr>
                  <a:t>Lektorin</a:t>
                </a:r>
              </a:p>
            </p:txBody>
          </p:sp>
          <p:sp>
            <p:nvSpPr>
              <p:cNvPr id="31" name="Number">
                <a:extLst>
                  <a:ext uri="{FF2B5EF4-FFF2-40B4-BE49-F238E27FC236}">
                    <a16:creationId xmlns:a16="http://schemas.microsoft.com/office/drawing/2014/main" id="{C9C3772B-9625-41E3-8B3E-A38F0080DA7D}"/>
                  </a:ext>
                </a:extLst>
              </p:cNvPr>
              <p:cNvSpPr txBox="1"/>
              <p:nvPr/>
            </p:nvSpPr>
            <p:spPr>
              <a:xfrm>
                <a:off x="8107205" y="952551"/>
                <a:ext cx="998067" cy="5482401"/>
              </a:xfrm>
              <a:prstGeom prst="rect">
                <a:avLst/>
              </a:prstGeom>
              <a:noFill/>
            </p:spPr>
            <p:txBody>
              <a:bodyPr wrap="square" rtlCol="0">
                <a:spAutoFit/>
              </a:bodyPr>
              <a:lstStyle/>
              <a:p>
                <a:pPr algn="r"/>
                <a:r>
                  <a:rPr lang="de-AT" sz="2200" b="1">
                    <a:solidFill>
                      <a:schemeClr val="bg1"/>
                    </a:solidFill>
                    <a:latin typeface="Avenir Next LT Pro" panose="020B0504020202020204" pitchFamily="34" charset="0"/>
                    <a:cs typeface="Arial" panose="020B0604020202020204" pitchFamily="34" charset="0"/>
                  </a:rPr>
                  <a:t>15</a:t>
                </a:r>
              </a:p>
              <a:p>
                <a:pPr algn="r"/>
                <a:r>
                  <a:rPr lang="de-AT" sz="2200" b="1">
                    <a:solidFill>
                      <a:srgbClr val="F88008"/>
                    </a:solidFill>
                    <a:latin typeface="Avenir Next LT Pro" panose="020B0504020202020204" pitchFamily="34" charset="0"/>
                    <a:cs typeface="Arial" panose="020B0604020202020204" pitchFamily="34" charset="0"/>
                  </a:rPr>
                  <a:t>14</a:t>
                </a:r>
                <a:endParaRPr lang="de-AT" sz="2200" b="1" dirty="0">
                  <a:solidFill>
                    <a:srgbClr val="F88008"/>
                  </a:solidFill>
                  <a:latin typeface="Avenir Next LT Pro" panose="020B0504020202020204" pitchFamily="34" charset="0"/>
                  <a:cs typeface="Arial" panose="020B0604020202020204" pitchFamily="34" charset="0"/>
                </a:endParaRPr>
              </a:p>
              <a:p>
                <a:pPr algn="r"/>
                <a:r>
                  <a:rPr lang="de-AT" sz="2200" b="1" dirty="0">
                    <a:solidFill>
                      <a:srgbClr val="F88008"/>
                    </a:solidFill>
                    <a:latin typeface="Avenir Next LT Pro" panose="020B0504020202020204" pitchFamily="34" charset="0"/>
                    <a:cs typeface="Arial" panose="020B0604020202020204" pitchFamily="34" charset="0"/>
                  </a:rPr>
                  <a:t>13</a:t>
                </a:r>
              </a:p>
              <a:p>
                <a:pPr algn="r"/>
                <a:r>
                  <a:rPr lang="de-AT" sz="2200" b="1" dirty="0">
                    <a:solidFill>
                      <a:srgbClr val="F88008"/>
                    </a:solidFill>
                    <a:latin typeface="Avenir Next LT Pro" panose="020B0504020202020204" pitchFamily="34" charset="0"/>
                    <a:cs typeface="Arial" panose="020B0604020202020204" pitchFamily="34" charset="0"/>
                  </a:rPr>
                  <a:t>12</a:t>
                </a:r>
              </a:p>
              <a:p>
                <a:pPr algn="r"/>
                <a:r>
                  <a:rPr lang="de-AT" sz="2200" b="1" dirty="0">
                    <a:solidFill>
                      <a:srgbClr val="F88008"/>
                    </a:solidFill>
                    <a:latin typeface="Avenir Next LT Pro" panose="020B0504020202020204" pitchFamily="34" charset="0"/>
                    <a:cs typeface="Arial" panose="020B0604020202020204" pitchFamily="34" charset="0"/>
                  </a:rPr>
                  <a:t>11</a:t>
                </a:r>
              </a:p>
              <a:p>
                <a:pPr algn="r"/>
                <a:r>
                  <a:rPr lang="de-AT" sz="2200" b="1" dirty="0">
                    <a:solidFill>
                      <a:schemeClr val="bg1"/>
                    </a:solidFill>
                    <a:latin typeface="Avenir Next LT Pro" panose="020B0504020202020204" pitchFamily="34" charset="0"/>
                    <a:cs typeface="Arial" panose="020B0604020202020204" pitchFamily="34" charset="0"/>
                  </a:rPr>
                  <a:t>10</a:t>
                </a:r>
              </a:p>
              <a:p>
                <a:pPr algn="r"/>
                <a:r>
                  <a:rPr lang="de-AT" sz="2200" b="1" dirty="0">
                    <a:solidFill>
                      <a:srgbClr val="F88008"/>
                    </a:solidFill>
                    <a:latin typeface="Avenir Next LT Pro" panose="020B0504020202020204" pitchFamily="34" charset="0"/>
                    <a:cs typeface="Arial" panose="020B0604020202020204" pitchFamily="34" charset="0"/>
                  </a:rPr>
                  <a:t>9</a:t>
                </a:r>
              </a:p>
              <a:p>
                <a:pPr algn="r"/>
                <a:r>
                  <a:rPr lang="de-AT" sz="2200" b="1" dirty="0">
                    <a:solidFill>
                      <a:srgbClr val="F88008"/>
                    </a:solidFill>
                    <a:latin typeface="Avenir Next LT Pro" panose="020B0504020202020204" pitchFamily="34" charset="0"/>
                    <a:cs typeface="Arial" panose="020B0604020202020204" pitchFamily="34" charset="0"/>
                  </a:rPr>
                  <a:t>8</a:t>
                </a:r>
              </a:p>
              <a:p>
                <a:pPr algn="r"/>
                <a:r>
                  <a:rPr lang="de-AT" sz="2200" b="1" dirty="0">
                    <a:solidFill>
                      <a:srgbClr val="F88008"/>
                    </a:solidFill>
                    <a:latin typeface="Avenir Next LT Pro" panose="020B0504020202020204" pitchFamily="34" charset="0"/>
                    <a:cs typeface="Arial" panose="020B0604020202020204" pitchFamily="34" charset="0"/>
                  </a:rPr>
                  <a:t>7</a:t>
                </a:r>
              </a:p>
              <a:p>
                <a:pPr algn="r"/>
                <a:r>
                  <a:rPr lang="de-AT" sz="2200" b="1" dirty="0">
                    <a:solidFill>
                      <a:srgbClr val="F88008"/>
                    </a:solidFill>
                    <a:latin typeface="Avenir Next LT Pro" panose="020B0504020202020204" pitchFamily="34" charset="0"/>
                    <a:cs typeface="Arial" panose="020B0604020202020204" pitchFamily="34" charset="0"/>
                  </a:rPr>
                  <a:t>6</a:t>
                </a:r>
              </a:p>
              <a:p>
                <a:pPr algn="r"/>
                <a:r>
                  <a:rPr lang="de-AT" sz="2200" b="1" dirty="0">
                    <a:solidFill>
                      <a:schemeClr val="bg1"/>
                    </a:solidFill>
                    <a:latin typeface="Avenir Next LT Pro" panose="020B0504020202020204" pitchFamily="34" charset="0"/>
                    <a:cs typeface="Arial" panose="020B0604020202020204" pitchFamily="34" charset="0"/>
                  </a:rPr>
                  <a:t>5</a:t>
                </a:r>
              </a:p>
              <a:p>
                <a:pPr algn="r"/>
                <a:r>
                  <a:rPr lang="de-AT" sz="2200" b="1" dirty="0">
                    <a:solidFill>
                      <a:srgbClr val="F88008"/>
                    </a:solidFill>
                    <a:latin typeface="Avenir Next LT Pro" panose="020B0504020202020204" pitchFamily="34" charset="0"/>
                    <a:cs typeface="Arial" panose="020B0604020202020204" pitchFamily="34" charset="0"/>
                  </a:rPr>
                  <a:t>4</a:t>
                </a:r>
              </a:p>
              <a:p>
                <a:pPr algn="r"/>
                <a:r>
                  <a:rPr lang="de-AT" sz="2200" b="1" dirty="0">
                    <a:solidFill>
                      <a:srgbClr val="F88008"/>
                    </a:solidFill>
                    <a:latin typeface="Avenir Next LT Pro" panose="020B0504020202020204" pitchFamily="34" charset="0"/>
                    <a:cs typeface="Arial" panose="020B0604020202020204" pitchFamily="34" charset="0"/>
                  </a:rPr>
                  <a:t>3</a:t>
                </a:r>
              </a:p>
              <a:p>
                <a:pPr algn="r"/>
                <a:r>
                  <a:rPr lang="de-AT" sz="2200" b="1" dirty="0">
                    <a:solidFill>
                      <a:srgbClr val="F88008"/>
                    </a:solidFill>
                    <a:latin typeface="Avenir Next LT Pro" panose="020B0504020202020204" pitchFamily="34" charset="0"/>
                    <a:cs typeface="Arial" panose="020B0604020202020204" pitchFamily="34" charset="0"/>
                  </a:rPr>
                  <a:t>2</a:t>
                </a:r>
              </a:p>
              <a:p>
                <a:pPr algn="r"/>
                <a:r>
                  <a:rPr lang="de-AT" sz="2200" b="1" dirty="0">
                    <a:solidFill>
                      <a:srgbClr val="F88008"/>
                    </a:solidFill>
                    <a:latin typeface="Avenir Next LT Pro" panose="020B0504020202020204" pitchFamily="34" charset="0"/>
                    <a:cs typeface="Arial" panose="020B0604020202020204" pitchFamily="34" charset="0"/>
                  </a:rPr>
                  <a:t>1</a:t>
                </a:r>
              </a:p>
            </p:txBody>
          </p:sp>
        </p:grpSp>
      </p:grpSp>
      <p:sp>
        <p:nvSpPr>
          <p:cNvPr id="25" name="Answer background">
            <a:extLst>
              <a:ext uri="{FF2B5EF4-FFF2-40B4-BE49-F238E27FC236}">
                <a16:creationId xmlns:a16="http://schemas.microsoft.com/office/drawing/2014/main" id="{6FC013AC-61A8-4F05-B5AE-E7ED81DE4F5D}"/>
              </a:ext>
            </a:extLst>
          </p:cNvPr>
          <p:cNvSpPr/>
          <p:nvPr/>
        </p:nvSpPr>
        <p:spPr>
          <a:xfrm>
            <a:off x="5146550" y="1496415"/>
            <a:ext cx="3433094" cy="366515"/>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a:solidFill>
              <a:schemeClr val="bg1"/>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2979869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afterEffect">
                                  <p:stCondLst>
                                    <p:cond delay="1000"/>
                                  </p:stCondLst>
                                  <p:childTnLst>
                                    <p:animMotion origin="layout" path="M 3.75E-6 -2.96296E-6 L 3.75E-6 -0.04491 " pathEditMode="relative" rAng="0" ptsTypes="AA">
                                      <p:cBhvr>
                                        <p:cTn id="6" dur="750" fill="hold"/>
                                        <p:tgtEl>
                                          <p:spTgt spid="24"/>
                                        </p:tgtEl>
                                        <p:attrNameLst>
                                          <p:attrName>ppt_x</p:attrName>
                                          <p:attrName>ppt_y</p:attrName>
                                        </p:attrNameLst>
                                      </p:cBhvr>
                                      <p:rCtr x="0" y="-2361"/>
                                    </p:animMotion>
                                  </p:childTnLst>
                                </p:cTn>
                              </p:par>
                            </p:childTnLst>
                          </p:cTn>
                        </p:par>
                        <p:par>
                          <p:cTn id="7" fill="hold">
                            <p:stCondLst>
                              <p:cond delay="1750"/>
                            </p:stCondLst>
                            <p:childTnLst>
                              <p:par>
                                <p:cTn id="8" presetID="42" presetClass="path" presetSubtype="0" accel="50000" decel="50000" fill="hold" grpId="1" nodeType="afterEffect">
                                  <p:stCondLst>
                                    <p:cond delay="1000"/>
                                  </p:stCondLst>
                                  <p:childTnLst>
                                    <p:animMotion origin="layout" path="M 3.75E-6 -0.0449 L 3.75E-6 -0.09074 " pathEditMode="relative" rAng="0" ptsTypes="AA">
                                      <p:cBhvr>
                                        <p:cTn id="9" dur="750" fill="hold"/>
                                        <p:tgtEl>
                                          <p:spTgt spid="24"/>
                                        </p:tgtEl>
                                        <p:attrNameLst>
                                          <p:attrName>ppt_x</p:attrName>
                                          <p:attrName>ppt_y</p:attrName>
                                        </p:attrNameLst>
                                      </p:cBhvr>
                                      <p:rCtr x="0" y="-2292"/>
                                    </p:animMotion>
                                  </p:childTnLst>
                                </p:cTn>
                              </p:par>
                              <p:par>
                                <p:cTn id="10" presetID="1" presetClass="mediacall" presetSubtype="0" fill="hold" nodeType="withEffect">
                                  <p:stCondLst>
                                    <p:cond delay="0"/>
                                  </p:stCondLst>
                                  <p:childTnLst>
                                    <p:cmd type="call" cmd="playFrom(0.0)">
                                      <p:cBhvr>
                                        <p:cTn id="11" dur="10684" fill="hold"/>
                                        <p:tgtEl>
                                          <p:spTgt spid="2"/>
                                        </p:tgtEl>
                                      </p:cBhvr>
                                    </p:cmd>
                                  </p:childTnLst>
                                </p:cTn>
                              </p:par>
                              <p:par>
                                <p:cTn id="12" presetID="64" presetClass="path" presetSubtype="0" accel="50000" decel="50000" fill="hold" grpId="0" nodeType="withEffect">
                                  <p:stCondLst>
                                    <p:cond delay="3000"/>
                                  </p:stCondLst>
                                  <p:childTnLst>
                                    <p:animMotion origin="layout" path="M 0 -1.11111E-6 L -0.00026 -0.04745 " pathEditMode="relative" rAng="0" ptsTypes="AA">
                                      <p:cBhvr>
                                        <p:cTn id="13" dur="1000" fill="hold"/>
                                        <p:tgtEl>
                                          <p:spTgt spid="25"/>
                                        </p:tgtEl>
                                        <p:attrNameLst>
                                          <p:attrName>ppt_x</p:attrName>
                                          <p:attrName>ppt_y</p:attrName>
                                        </p:attrNameLst>
                                      </p:cBhvr>
                                      <p:rCtr x="-13" y="-2384"/>
                                    </p:animMotion>
                                  </p:childTnLst>
                                </p:cTn>
                              </p:par>
                              <p:par>
                                <p:cTn id="14" presetID="8" presetClass="entr" presetSubtype="32" fill="hold" grpId="0" nodeType="withEffect">
                                  <p:stCondLst>
                                    <p:cond delay="1000"/>
                                  </p:stCondLst>
                                  <p:childTnLst>
                                    <p:set>
                                      <p:cBhvr>
                                        <p:cTn id="15" dur="1" fill="hold">
                                          <p:stCondLst>
                                            <p:cond delay="0"/>
                                          </p:stCondLst>
                                        </p:cTn>
                                        <p:tgtEl>
                                          <p:spTgt spid="17"/>
                                        </p:tgtEl>
                                        <p:attrNameLst>
                                          <p:attrName>style.visibility</p:attrName>
                                        </p:attrNameLst>
                                      </p:cBhvr>
                                      <p:to>
                                        <p:strVal val="visible"/>
                                      </p:to>
                                    </p:set>
                                    <p:animEffect transition="in" filter="diamond(out)">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2"/>
                </p:tgtEl>
              </p:cMediaNode>
            </p:audio>
          </p:childTnLst>
        </p:cTn>
      </p:par>
    </p:tnLst>
    <p:bldLst>
      <p:bldP spid="24" grpId="0" animBg="1"/>
      <p:bldP spid="24" grpId="1" animBg="1"/>
      <p:bldP spid="17" grpId="0" animBg="1"/>
      <p:bldP spid="2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4" name="Background image">
            <a:extLst>
              <a:ext uri="{FF2B5EF4-FFF2-40B4-BE49-F238E27FC236}">
                <a16:creationId xmlns:a16="http://schemas.microsoft.com/office/drawing/2014/main" id="{4990300C-A9F1-4951-8985-EB8CD3503E2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5" name="#sl-staticobject()" descr="Ein Bild, das Zeichnung enthält.&#10;&#10;Automatisch generierte Beschreibung">
            <a:extLst>
              <a:ext uri="{FF2B5EF4-FFF2-40B4-BE49-F238E27FC236}">
                <a16:creationId xmlns:a16="http://schemas.microsoft.com/office/drawing/2014/main" id="{6C74AFA9-ADA2-47D7-8C4A-7EBD62C4B81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33690" y="6339900"/>
            <a:ext cx="1620186" cy="324037"/>
          </a:xfrm>
          <a:prstGeom prst="rect">
            <a:avLst/>
          </a:prstGeom>
        </p:spPr>
      </p:pic>
      <p:cxnSp>
        <p:nvCxnSpPr>
          <p:cNvPr id="54" name="Answer Line 2">
            <a:extLst>
              <a:ext uri="{FF2B5EF4-FFF2-40B4-BE49-F238E27FC236}">
                <a16:creationId xmlns:a16="http://schemas.microsoft.com/office/drawing/2014/main" id="{4B5767AD-D5A3-42E8-94D6-CC3C8423DF69}"/>
              </a:ext>
            </a:extLst>
          </p:cNvPr>
          <p:cNvCxnSpPr>
            <a:cxnSpLocks/>
          </p:cNvCxnSpPr>
          <p:nvPr/>
        </p:nvCxnSpPr>
        <p:spPr>
          <a:xfrm>
            <a:off x="2272" y="5782749"/>
            <a:ext cx="12192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5" name="Answer D">
            <a:extLst>
              <a:ext uri="{FF2B5EF4-FFF2-40B4-BE49-F238E27FC236}">
                <a16:creationId xmlns:a16="http://schemas.microsoft.com/office/drawing/2014/main" id="{63AD585E-E59E-4654-9EA7-4D03C089D3F1}"/>
              </a:ext>
            </a:extLst>
          </p:cNvPr>
          <p:cNvGrpSpPr/>
          <p:nvPr/>
        </p:nvGrpSpPr>
        <p:grpSpPr>
          <a:xfrm>
            <a:off x="6276671" y="5306896"/>
            <a:ext cx="4524162" cy="929685"/>
            <a:chOff x="1452892" y="4172004"/>
            <a:chExt cx="4524162" cy="929685"/>
          </a:xfrm>
        </p:grpSpPr>
        <p:sp>
          <p:nvSpPr>
            <p:cNvPr id="57" name="Background">
              <a:extLst>
                <a:ext uri="{FF2B5EF4-FFF2-40B4-BE49-F238E27FC236}">
                  <a16:creationId xmlns:a16="http://schemas.microsoft.com/office/drawing/2014/main" id="{36A76643-4BF8-4435-9B71-F6EE643CC045}"/>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D">
              <a:extLst>
                <a:ext uri="{FF2B5EF4-FFF2-40B4-BE49-F238E27FC236}">
                  <a16:creationId xmlns:a16="http://schemas.microsoft.com/office/drawing/2014/main" id="{8A95E103-8F66-4D64-A86B-5A8340642A19}"/>
                </a:ext>
              </a:extLst>
            </p:cNvPr>
            <p:cNvSpPr txBox="1"/>
            <p:nvPr/>
          </p:nvSpPr>
          <p:spPr>
            <a:xfrm>
              <a:off x="1717288" y="4381083"/>
              <a:ext cx="4966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D:</a:t>
              </a:r>
            </a:p>
          </p:txBody>
        </p:sp>
        <p:sp>
          <p:nvSpPr>
            <p:cNvPr id="59" name="#sl-pollanswer(3)">
              <a:extLst>
                <a:ext uri="{FF2B5EF4-FFF2-40B4-BE49-F238E27FC236}">
                  <a16:creationId xmlns:a16="http://schemas.microsoft.com/office/drawing/2014/main" id="{690873F6-EFE2-46C3-A7A3-6C2418344F6A}"/>
                </a:ext>
              </a:extLst>
            </p:cNvPr>
            <p:cNvSpPr txBox="1"/>
            <p:nvPr/>
          </p:nvSpPr>
          <p:spPr>
            <a:xfrm>
              <a:off x="2163338" y="4185359"/>
              <a:ext cx="3378818" cy="916330"/>
            </a:xfrm>
            <a:prstGeom prst="rect">
              <a:avLst/>
            </a:prstGeom>
            <a:no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Sie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werden</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in der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Bibel</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als</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Dirnen</a:t>
              </a:r>
              <a:r>
                <a:rPr lang="en-US" sz="2400" dirty="0">
                  <a:solidFill>
                    <a:prstClr val="white"/>
                  </a:solidFill>
                  <a:latin typeface="Arial" panose="020B0604020202020204" pitchFamily="34" charset="0"/>
                  <a:cs typeface="Arial" panose="020B0604020202020204" pitchFamily="34" charset="0"/>
                </a:rPr>
                <a:t> </a:t>
              </a:r>
              <a:r>
                <a:rPr lang="en-US" sz="2400" dirty="0" err="1">
                  <a:solidFill>
                    <a:prstClr val="white"/>
                  </a:solidFill>
                  <a:latin typeface="Arial" panose="020B0604020202020204" pitchFamily="34" charset="0"/>
                  <a:cs typeface="Arial" panose="020B0604020202020204" pitchFamily="34" charset="0"/>
                </a:rPr>
                <a:t>benannt</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60" name="Answer C">
            <a:extLst>
              <a:ext uri="{FF2B5EF4-FFF2-40B4-BE49-F238E27FC236}">
                <a16:creationId xmlns:a16="http://schemas.microsoft.com/office/drawing/2014/main" id="{C6656839-03AB-4C47-9D6D-1723E4753444}"/>
              </a:ext>
            </a:extLst>
          </p:cNvPr>
          <p:cNvGrpSpPr/>
          <p:nvPr/>
        </p:nvGrpSpPr>
        <p:grpSpPr>
          <a:xfrm>
            <a:off x="1455164" y="5306896"/>
            <a:ext cx="4524162" cy="929685"/>
            <a:chOff x="1452892" y="4172004"/>
            <a:chExt cx="4524162" cy="929685"/>
          </a:xfrm>
        </p:grpSpPr>
        <p:sp>
          <p:nvSpPr>
            <p:cNvPr id="61" name="Background">
              <a:extLst>
                <a:ext uri="{FF2B5EF4-FFF2-40B4-BE49-F238E27FC236}">
                  <a16:creationId xmlns:a16="http://schemas.microsoft.com/office/drawing/2014/main" id="{CAF9EA78-6535-47A6-9C3D-151F26C5CB6D}"/>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C">
              <a:extLst>
                <a:ext uri="{FF2B5EF4-FFF2-40B4-BE49-F238E27FC236}">
                  <a16:creationId xmlns:a16="http://schemas.microsoft.com/office/drawing/2014/main" id="{0A42DF7F-9A81-403B-B6F2-BECB2A47D827}"/>
                </a:ext>
              </a:extLst>
            </p:cNvPr>
            <p:cNvSpPr txBox="1"/>
            <p:nvPr/>
          </p:nvSpPr>
          <p:spPr>
            <a:xfrm>
              <a:off x="1717288" y="4381083"/>
              <a:ext cx="51184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C:</a:t>
              </a:r>
            </a:p>
          </p:txBody>
        </p:sp>
        <p:sp>
          <p:nvSpPr>
            <p:cNvPr id="64" name="#sl-pollanswer(2)">
              <a:extLst>
                <a:ext uri="{FF2B5EF4-FFF2-40B4-BE49-F238E27FC236}">
                  <a16:creationId xmlns:a16="http://schemas.microsoft.com/office/drawing/2014/main" id="{985A755B-6005-4A92-9653-CCE85E8BBC24}"/>
                </a:ext>
              </a:extLst>
            </p:cNvPr>
            <p:cNvSpPr txBox="1"/>
            <p:nvPr/>
          </p:nvSpPr>
          <p:spPr>
            <a:xfrm>
              <a:off x="2163338" y="4185359"/>
              <a:ext cx="3378818" cy="916330"/>
            </a:xfrm>
            <a:prstGeom prst="rect">
              <a:avLst/>
            </a:prstGeom>
            <a:no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Sie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wurden</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als</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Hexen</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verbrannt</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cxnSp>
        <p:nvCxnSpPr>
          <p:cNvPr id="27" name="Answer Line 1">
            <a:extLst>
              <a:ext uri="{FF2B5EF4-FFF2-40B4-BE49-F238E27FC236}">
                <a16:creationId xmlns:a16="http://schemas.microsoft.com/office/drawing/2014/main" id="{4B8391AD-53B3-455B-B356-5D1B26BB9840}"/>
              </a:ext>
            </a:extLst>
          </p:cNvPr>
          <p:cNvCxnSpPr>
            <a:cxnSpLocks/>
          </p:cNvCxnSpPr>
          <p:nvPr/>
        </p:nvCxnSpPr>
        <p:spPr>
          <a:xfrm>
            <a:off x="0" y="4654534"/>
            <a:ext cx="12192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Answer B Background">
            <a:extLst>
              <a:ext uri="{FF2B5EF4-FFF2-40B4-BE49-F238E27FC236}">
                <a16:creationId xmlns:a16="http://schemas.microsoft.com/office/drawing/2014/main" id="{F7D689C1-286B-42FD-85DC-C81EACAC8594}"/>
              </a:ext>
            </a:extLst>
          </p:cNvPr>
          <p:cNvSpPr/>
          <p:nvPr/>
        </p:nvSpPr>
        <p:spPr>
          <a:xfrm>
            <a:off x="6274399" y="4178681"/>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Answer B Indicator">
            <a:extLst>
              <a:ext uri="{FF2B5EF4-FFF2-40B4-BE49-F238E27FC236}">
                <a16:creationId xmlns:a16="http://schemas.microsoft.com/office/drawing/2014/main" id="{6D6450C5-C7F3-4402-92DB-4F89AAB195BB}"/>
              </a:ext>
            </a:extLst>
          </p:cNvPr>
          <p:cNvSpPr txBox="1"/>
          <p:nvPr/>
        </p:nvSpPr>
        <p:spPr>
          <a:xfrm>
            <a:off x="6538795" y="4387760"/>
            <a:ext cx="4966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B:</a:t>
            </a:r>
          </a:p>
        </p:txBody>
      </p:sp>
      <p:sp>
        <p:nvSpPr>
          <p:cNvPr id="53" name="#sl-pollanswer(1)">
            <a:extLst>
              <a:ext uri="{FF2B5EF4-FFF2-40B4-BE49-F238E27FC236}">
                <a16:creationId xmlns:a16="http://schemas.microsoft.com/office/drawing/2014/main" id="{86D18980-FBAC-44DB-AE96-DB042EF3060A}"/>
              </a:ext>
            </a:extLst>
          </p:cNvPr>
          <p:cNvSpPr txBox="1"/>
          <p:nvPr/>
        </p:nvSpPr>
        <p:spPr>
          <a:xfrm>
            <a:off x="6984845" y="4192036"/>
            <a:ext cx="3378818" cy="916330"/>
          </a:xfrm>
          <a:prstGeom prst="rect">
            <a:avLst/>
          </a:prstGeom>
          <a:no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Arial" panose="020B0604020202020204" pitchFamily="34" charset="0"/>
                <a:cs typeface="Arial" panose="020B0604020202020204" pitchFamily="34" charset="0"/>
              </a:rPr>
              <a:t>Sie </a:t>
            </a:r>
            <a:r>
              <a:rPr lang="en-US" sz="2400" dirty="0" err="1">
                <a:solidFill>
                  <a:prstClr val="white"/>
                </a:solidFill>
                <a:latin typeface="Arial" panose="020B0604020202020204" pitchFamily="34" charset="0"/>
                <a:cs typeface="Arial" panose="020B0604020202020204" pitchFamily="34" charset="0"/>
              </a:rPr>
              <a:t>haben</a:t>
            </a:r>
            <a:r>
              <a:rPr lang="en-US" sz="2400" dirty="0">
                <a:solidFill>
                  <a:prstClr val="white"/>
                </a:solidFill>
                <a:latin typeface="Arial" panose="020B0604020202020204" pitchFamily="34" charset="0"/>
                <a:cs typeface="Arial" panose="020B0604020202020204" pitchFamily="34" charset="0"/>
              </a:rPr>
              <a:t> den </a:t>
            </a:r>
            <a:r>
              <a:rPr lang="en-US" sz="2400" dirty="0" err="1">
                <a:solidFill>
                  <a:prstClr val="white"/>
                </a:solidFill>
                <a:latin typeface="Arial" panose="020B0604020202020204" pitchFamily="34" charset="0"/>
                <a:cs typeface="Arial" panose="020B0604020202020204" pitchFamily="34" charset="0"/>
              </a:rPr>
              <a:t>selben</a:t>
            </a:r>
            <a:r>
              <a:rPr lang="en-US" sz="2400" dirty="0">
                <a:solidFill>
                  <a:prstClr val="white"/>
                </a:solidFill>
                <a:latin typeface="Arial" panose="020B0604020202020204" pitchFamily="34" charset="0"/>
                <a:cs typeface="Arial" panose="020B0604020202020204" pitchFamily="34" charset="0"/>
              </a:rPr>
              <a:t> </a:t>
            </a:r>
            <a:r>
              <a:rPr lang="en-US" sz="2400" noProof="0" dirty="0" err="1">
                <a:solidFill>
                  <a:prstClr val="white"/>
                </a:solidFill>
                <a:latin typeface="Arial" panose="020B0604020202020204" pitchFamily="34" charset="0"/>
                <a:cs typeface="Arial" panose="020B0604020202020204" pitchFamily="34" charset="0"/>
              </a:rPr>
              <a:t>Gedenktag</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7" name="Answer B Foreground">
            <a:extLst>
              <a:ext uri="{FF2B5EF4-FFF2-40B4-BE49-F238E27FC236}">
                <a16:creationId xmlns:a16="http://schemas.microsoft.com/office/drawing/2014/main" id="{490DF4C1-378D-4439-8996-0A1FBCF7335A}"/>
              </a:ext>
            </a:extLst>
          </p:cNvPr>
          <p:cNvSpPr/>
          <p:nvPr/>
        </p:nvSpPr>
        <p:spPr>
          <a:xfrm>
            <a:off x="6289112" y="4169735"/>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Answer A">
            <a:extLst>
              <a:ext uri="{FF2B5EF4-FFF2-40B4-BE49-F238E27FC236}">
                <a16:creationId xmlns:a16="http://schemas.microsoft.com/office/drawing/2014/main" id="{462FB440-3802-4640-95E5-7E769F1888EB}"/>
              </a:ext>
            </a:extLst>
          </p:cNvPr>
          <p:cNvGrpSpPr/>
          <p:nvPr/>
        </p:nvGrpSpPr>
        <p:grpSpPr>
          <a:xfrm>
            <a:off x="1452892" y="4178681"/>
            <a:ext cx="4524162" cy="929685"/>
            <a:chOff x="1452892" y="4172004"/>
            <a:chExt cx="4524162" cy="929685"/>
          </a:xfrm>
        </p:grpSpPr>
        <p:sp>
          <p:nvSpPr>
            <p:cNvPr id="20" name="Background">
              <a:extLst>
                <a:ext uri="{FF2B5EF4-FFF2-40B4-BE49-F238E27FC236}">
                  <a16:creationId xmlns:a16="http://schemas.microsoft.com/office/drawing/2014/main" id="{60B15F66-6CF0-4909-A072-4B9CA4CA08D0}"/>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A">
              <a:extLst>
                <a:ext uri="{FF2B5EF4-FFF2-40B4-BE49-F238E27FC236}">
                  <a16:creationId xmlns:a16="http://schemas.microsoft.com/office/drawing/2014/main" id="{AF0BF5BB-760B-4D01-AAEE-BEDC070EF526}"/>
                </a:ext>
              </a:extLst>
            </p:cNvPr>
            <p:cNvSpPr txBox="1"/>
            <p:nvPr/>
          </p:nvSpPr>
          <p:spPr>
            <a:xfrm>
              <a:off x="1717288" y="4381083"/>
              <a:ext cx="44604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A:</a:t>
              </a:r>
            </a:p>
          </p:txBody>
        </p:sp>
        <p:sp>
          <p:nvSpPr>
            <p:cNvPr id="38" name="#sl-pollanswer(0)">
              <a:extLst>
                <a:ext uri="{FF2B5EF4-FFF2-40B4-BE49-F238E27FC236}">
                  <a16:creationId xmlns:a16="http://schemas.microsoft.com/office/drawing/2014/main" id="{16388FA3-C0D9-410C-BAE2-A6485A7F9BED}"/>
                </a:ext>
              </a:extLst>
            </p:cNvPr>
            <p:cNvSpPr txBox="1"/>
            <p:nvPr/>
          </p:nvSpPr>
          <p:spPr>
            <a:xfrm>
              <a:off x="2163338" y="4185359"/>
              <a:ext cx="3378818" cy="916330"/>
            </a:xfrm>
            <a:prstGeom prst="rect">
              <a:avLst/>
            </a:prstGeom>
            <a:no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Sie </a:t>
              </a:r>
              <a:r>
                <a:rPr lang="de-AT" sz="2400" dirty="0">
                  <a:solidFill>
                    <a:prstClr val="white"/>
                  </a:solidFill>
                  <a:latin typeface="Arial" panose="020B0604020202020204" pitchFamily="34" charset="0"/>
                  <a:cs typeface="Arial" panose="020B0604020202020204" pitchFamily="34" charset="0"/>
                </a:rPr>
                <a:t>wurden</a:t>
              </a:r>
              <a:r>
                <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gültig zum Kirchenamt geweiht</a:t>
              </a:r>
            </a:p>
          </p:txBody>
        </p:sp>
      </p:grpSp>
      <p:grpSp>
        <p:nvGrpSpPr>
          <p:cNvPr id="14" name="Question">
            <a:extLst>
              <a:ext uri="{FF2B5EF4-FFF2-40B4-BE49-F238E27FC236}">
                <a16:creationId xmlns:a16="http://schemas.microsoft.com/office/drawing/2014/main" id="{C06F0B4B-66C1-4499-A17E-4B1853F266A4}"/>
              </a:ext>
            </a:extLst>
          </p:cNvPr>
          <p:cNvGrpSpPr/>
          <p:nvPr/>
        </p:nvGrpSpPr>
        <p:grpSpPr>
          <a:xfrm>
            <a:off x="0" y="2860778"/>
            <a:ext cx="12192000" cy="1136407"/>
            <a:chOff x="0" y="2860778"/>
            <a:chExt cx="12192000" cy="1136407"/>
          </a:xfrm>
        </p:grpSpPr>
        <p:cxnSp>
          <p:nvCxnSpPr>
            <p:cNvPr id="26" name="Line">
              <a:extLst>
                <a:ext uri="{FF2B5EF4-FFF2-40B4-BE49-F238E27FC236}">
                  <a16:creationId xmlns:a16="http://schemas.microsoft.com/office/drawing/2014/main" id="{D9A9127F-6A62-4E1D-BA5E-8DF80971DDEE}"/>
                </a:ext>
              </a:extLst>
            </p:cNvPr>
            <p:cNvCxnSpPr>
              <a:cxnSpLocks/>
            </p:cNvCxnSpPr>
            <p:nvPr/>
          </p:nvCxnSpPr>
          <p:spPr>
            <a:xfrm flipV="1">
              <a:off x="0" y="3429000"/>
              <a:ext cx="12192000" cy="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Background">
              <a:extLst>
                <a:ext uri="{FF2B5EF4-FFF2-40B4-BE49-F238E27FC236}">
                  <a16:creationId xmlns:a16="http://schemas.microsoft.com/office/drawing/2014/main" id="{72609FCE-9B2B-431D-A22F-C9C6C2B3DE82}"/>
                </a:ext>
              </a:extLst>
            </p:cNvPr>
            <p:cNvSpPr/>
            <p:nvPr/>
          </p:nvSpPr>
          <p:spPr>
            <a:xfrm>
              <a:off x="1452892" y="2860778"/>
              <a:ext cx="9342799" cy="1136407"/>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473"/>
                <a:gd name="connsiteY0" fmla="*/ 4868 h 9998"/>
                <a:gd name="connsiteX1" fmla="*/ 999 w 9473"/>
                <a:gd name="connsiteY1" fmla="*/ 1 h 9998"/>
                <a:gd name="connsiteX2" fmla="*/ 8015 w 9473"/>
                <a:gd name="connsiteY2" fmla="*/ 1 h 9998"/>
                <a:gd name="connsiteX3" fmla="*/ 9473 w 9473"/>
                <a:gd name="connsiteY3" fmla="*/ 5286 h 9998"/>
                <a:gd name="connsiteX4" fmla="*/ 7996 w 9473"/>
                <a:gd name="connsiteY4" fmla="*/ 9941 h 9998"/>
                <a:gd name="connsiteX5" fmla="*/ 999 w 9473"/>
                <a:gd name="connsiteY5" fmla="*/ 9986 h 9998"/>
                <a:gd name="connsiteX6" fmla="*/ 0 w 9473"/>
                <a:gd name="connsiteY6" fmla="*/ 4868 h 9998"/>
                <a:gd name="connsiteX0" fmla="*/ 0 w 10000"/>
                <a:gd name="connsiteY0" fmla="*/ 4869 h 10000"/>
                <a:gd name="connsiteX1" fmla="*/ 1055 w 10000"/>
                <a:gd name="connsiteY1" fmla="*/ 1 h 10000"/>
                <a:gd name="connsiteX2" fmla="*/ 8461 w 10000"/>
                <a:gd name="connsiteY2" fmla="*/ 1 h 10000"/>
                <a:gd name="connsiteX3" fmla="*/ 10000 w 10000"/>
                <a:gd name="connsiteY3" fmla="*/ 5287 h 10000"/>
                <a:gd name="connsiteX4" fmla="*/ 8441 w 10000"/>
                <a:gd name="connsiteY4" fmla="*/ 9943 h 10000"/>
                <a:gd name="connsiteX5" fmla="*/ 1055 w 10000"/>
                <a:gd name="connsiteY5" fmla="*/ 9988 h 10000"/>
                <a:gd name="connsiteX6" fmla="*/ 0 w 10000"/>
                <a:gd name="connsiteY6" fmla="*/ 4869 h 10000"/>
                <a:gd name="connsiteX0" fmla="*/ 0 w 10000"/>
                <a:gd name="connsiteY0" fmla="*/ 4869 h 10022"/>
                <a:gd name="connsiteX1" fmla="*/ 1055 w 10000"/>
                <a:gd name="connsiteY1" fmla="*/ 1 h 10022"/>
                <a:gd name="connsiteX2" fmla="*/ 8461 w 10000"/>
                <a:gd name="connsiteY2" fmla="*/ 1 h 10022"/>
                <a:gd name="connsiteX3" fmla="*/ 10000 w 10000"/>
                <a:gd name="connsiteY3" fmla="*/ 5287 h 10022"/>
                <a:gd name="connsiteX4" fmla="*/ 8441 w 10000"/>
                <a:gd name="connsiteY4" fmla="*/ 9943 h 10022"/>
                <a:gd name="connsiteX5" fmla="*/ 1055 w 10000"/>
                <a:gd name="connsiteY5" fmla="*/ 9988 h 10022"/>
                <a:gd name="connsiteX6" fmla="*/ 0 w 10000"/>
                <a:gd name="connsiteY6" fmla="*/ 4869 h 10022"/>
                <a:gd name="connsiteX0" fmla="*/ 0 w 10000"/>
                <a:gd name="connsiteY0" fmla="*/ 4869 h 10016"/>
                <a:gd name="connsiteX1" fmla="*/ 1055 w 10000"/>
                <a:gd name="connsiteY1" fmla="*/ 1 h 10016"/>
                <a:gd name="connsiteX2" fmla="*/ 8461 w 10000"/>
                <a:gd name="connsiteY2" fmla="*/ 1 h 10016"/>
                <a:gd name="connsiteX3" fmla="*/ 10000 w 10000"/>
                <a:gd name="connsiteY3" fmla="*/ 5287 h 10016"/>
                <a:gd name="connsiteX4" fmla="*/ 8441 w 10000"/>
                <a:gd name="connsiteY4" fmla="*/ 9943 h 10016"/>
                <a:gd name="connsiteX5" fmla="*/ 1055 w 10000"/>
                <a:gd name="connsiteY5" fmla="*/ 9988 h 10016"/>
                <a:gd name="connsiteX6" fmla="*/ 0 w 10000"/>
                <a:gd name="connsiteY6" fmla="*/ 4869 h 10016"/>
                <a:gd name="connsiteX0" fmla="*/ 0 w 9362"/>
                <a:gd name="connsiteY0" fmla="*/ 4869 h 10016"/>
                <a:gd name="connsiteX1" fmla="*/ 1055 w 9362"/>
                <a:gd name="connsiteY1" fmla="*/ 1 h 10016"/>
                <a:gd name="connsiteX2" fmla="*/ 8461 w 9362"/>
                <a:gd name="connsiteY2" fmla="*/ 1 h 10016"/>
                <a:gd name="connsiteX3" fmla="*/ 9362 w 9362"/>
                <a:gd name="connsiteY3" fmla="*/ 5454 h 10016"/>
                <a:gd name="connsiteX4" fmla="*/ 8441 w 9362"/>
                <a:gd name="connsiteY4" fmla="*/ 9943 h 10016"/>
                <a:gd name="connsiteX5" fmla="*/ 1055 w 9362"/>
                <a:gd name="connsiteY5" fmla="*/ 9988 h 10016"/>
                <a:gd name="connsiteX6" fmla="*/ 0 w 9362"/>
                <a:gd name="connsiteY6" fmla="*/ 4869 h 10016"/>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445 h 10000"/>
                <a:gd name="connsiteX4" fmla="*/ 9016 w 10087"/>
                <a:gd name="connsiteY4" fmla="*/ 9927 h 10000"/>
                <a:gd name="connsiteX5" fmla="*/ 1127 w 10087"/>
                <a:gd name="connsiteY5" fmla="*/ 9972 h 10000"/>
                <a:gd name="connsiteX6" fmla="*/ 0 w 10087"/>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445 h 10000"/>
                <a:gd name="connsiteX4" fmla="*/ 9016 w 10087"/>
                <a:gd name="connsiteY4" fmla="*/ 9927 h 10000"/>
                <a:gd name="connsiteX5" fmla="*/ 1127 w 10087"/>
                <a:gd name="connsiteY5" fmla="*/ 9972 h 10000"/>
                <a:gd name="connsiteX6" fmla="*/ 0 w 10087"/>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445 h 10000"/>
                <a:gd name="connsiteX4" fmla="*/ 9016 w 10087"/>
                <a:gd name="connsiteY4" fmla="*/ 9927 h 10000"/>
                <a:gd name="connsiteX5" fmla="*/ 1127 w 10087"/>
                <a:gd name="connsiteY5" fmla="*/ 9972 h 10000"/>
                <a:gd name="connsiteX6" fmla="*/ 0 w 10087"/>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362 h 10000"/>
                <a:gd name="connsiteX4" fmla="*/ 9016 w 10087"/>
                <a:gd name="connsiteY4" fmla="*/ 9927 h 10000"/>
                <a:gd name="connsiteX5" fmla="*/ 1127 w 10087"/>
                <a:gd name="connsiteY5" fmla="*/ 9972 h 10000"/>
                <a:gd name="connsiteX6" fmla="*/ 0 w 10087"/>
                <a:gd name="connsiteY6" fmla="*/ 4861 h 10000"/>
                <a:gd name="connsiteX0" fmla="*/ 0 w 10083"/>
                <a:gd name="connsiteY0" fmla="*/ 4861 h 10000"/>
                <a:gd name="connsiteX1" fmla="*/ 1127 w 10083"/>
                <a:gd name="connsiteY1" fmla="*/ 1 h 10000"/>
                <a:gd name="connsiteX2" fmla="*/ 9038 w 10083"/>
                <a:gd name="connsiteY2" fmla="*/ 1 h 10000"/>
                <a:gd name="connsiteX3" fmla="*/ 10083 w 10083"/>
                <a:gd name="connsiteY3" fmla="*/ 5039 h 10000"/>
                <a:gd name="connsiteX4" fmla="*/ 9016 w 10083"/>
                <a:gd name="connsiteY4" fmla="*/ 9927 h 10000"/>
                <a:gd name="connsiteX5" fmla="*/ 1127 w 10083"/>
                <a:gd name="connsiteY5" fmla="*/ 9972 h 10000"/>
                <a:gd name="connsiteX6" fmla="*/ 0 w 10083"/>
                <a:gd name="connsiteY6" fmla="*/ 4861 h 10000"/>
                <a:gd name="connsiteX0" fmla="*/ 0 w 10072"/>
                <a:gd name="connsiteY0" fmla="*/ 5076 h 10004"/>
                <a:gd name="connsiteX1" fmla="*/ 1116 w 10072"/>
                <a:gd name="connsiteY1" fmla="*/ 1 h 10004"/>
                <a:gd name="connsiteX2" fmla="*/ 9027 w 10072"/>
                <a:gd name="connsiteY2" fmla="*/ 1 h 10004"/>
                <a:gd name="connsiteX3" fmla="*/ 10072 w 10072"/>
                <a:gd name="connsiteY3" fmla="*/ 5039 h 10004"/>
                <a:gd name="connsiteX4" fmla="*/ 9005 w 10072"/>
                <a:gd name="connsiteY4" fmla="*/ 9927 h 10004"/>
                <a:gd name="connsiteX5" fmla="*/ 1116 w 10072"/>
                <a:gd name="connsiteY5" fmla="*/ 9972 h 10004"/>
                <a:gd name="connsiteX6" fmla="*/ 0 w 10072"/>
                <a:gd name="connsiteY6" fmla="*/ 5076 h 10004"/>
                <a:gd name="connsiteX0" fmla="*/ 0 w 10083"/>
                <a:gd name="connsiteY0" fmla="*/ 5004 h 10003"/>
                <a:gd name="connsiteX1" fmla="*/ 1127 w 10083"/>
                <a:gd name="connsiteY1" fmla="*/ 1 h 10003"/>
                <a:gd name="connsiteX2" fmla="*/ 9038 w 10083"/>
                <a:gd name="connsiteY2" fmla="*/ 1 h 10003"/>
                <a:gd name="connsiteX3" fmla="*/ 10083 w 10083"/>
                <a:gd name="connsiteY3" fmla="*/ 5039 h 10003"/>
                <a:gd name="connsiteX4" fmla="*/ 9016 w 10083"/>
                <a:gd name="connsiteY4" fmla="*/ 9927 h 10003"/>
                <a:gd name="connsiteX5" fmla="*/ 1127 w 10083"/>
                <a:gd name="connsiteY5" fmla="*/ 9972 h 10003"/>
                <a:gd name="connsiteX6" fmla="*/ 0 w 10083"/>
                <a:gd name="connsiteY6" fmla="*/ 5004 h 10003"/>
                <a:gd name="connsiteX0" fmla="*/ 0 w 10003"/>
                <a:gd name="connsiteY0" fmla="*/ 5281 h 10009"/>
                <a:gd name="connsiteX1" fmla="*/ 1047 w 10003"/>
                <a:gd name="connsiteY1" fmla="*/ 1 h 10009"/>
                <a:gd name="connsiteX2" fmla="*/ 8958 w 10003"/>
                <a:gd name="connsiteY2" fmla="*/ 1 h 10009"/>
                <a:gd name="connsiteX3" fmla="*/ 10003 w 10003"/>
                <a:gd name="connsiteY3" fmla="*/ 5039 h 10009"/>
                <a:gd name="connsiteX4" fmla="*/ 8936 w 10003"/>
                <a:gd name="connsiteY4" fmla="*/ 9927 h 10009"/>
                <a:gd name="connsiteX5" fmla="*/ 1047 w 10003"/>
                <a:gd name="connsiteY5" fmla="*/ 9972 h 10009"/>
                <a:gd name="connsiteX6" fmla="*/ 0 w 10003"/>
                <a:gd name="connsiteY6" fmla="*/ 5281 h 10009"/>
                <a:gd name="connsiteX0" fmla="*/ 0 w 10003"/>
                <a:gd name="connsiteY0" fmla="*/ 5142 h 10006"/>
                <a:gd name="connsiteX1" fmla="*/ 1047 w 10003"/>
                <a:gd name="connsiteY1" fmla="*/ 1 h 10006"/>
                <a:gd name="connsiteX2" fmla="*/ 8958 w 10003"/>
                <a:gd name="connsiteY2" fmla="*/ 1 h 10006"/>
                <a:gd name="connsiteX3" fmla="*/ 10003 w 10003"/>
                <a:gd name="connsiteY3" fmla="*/ 5039 h 10006"/>
                <a:gd name="connsiteX4" fmla="*/ 8936 w 10003"/>
                <a:gd name="connsiteY4" fmla="*/ 9927 h 10006"/>
                <a:gd name="connsiteX5" fmla="*/ 1047 w 10003"/>
                <a:gd name="connsiteY5" fmla="*/ 9972 h 10006"/>
                <a:gd name="connsiteX6" fmla="*/ 0 w 10003"/>
                <a:gd name="connsiteY6" fmla="*/ 5142 h 10006"/>
                <a:gd name="connsiteX0" fmla="*/ 0 w 10000"/>
                <a:gd name="connsiteY0" fmla="*/ 4893 h 10001"/>
                <a:gd name="connsiteX1" fmla="*/ 1044 w 10000"/>
                <a:gd name="connsiteY1" fmla="*/ 1 h 10001"/>
                <a:gd name="connsiteX2" fmla="*/ 8955 w 10000"/>
                <a:gd name="connsiteY2" fmla="*/ 1 h 10001"/>
                <a:gd name="connsiteX3" fmla="*/ 10000 w 10000"/>
                <a:gd name="connsiteY3" fmla="*/ 5039 h 10001"/>
                <a:gd name="connsiteX4" fmla="*/ 8933 w 10000"/>
                <a:gd name="connsiteY4" fmla="*/ 9927 h 10001"/>
                <a:gd name="connsiteX5" fmla="*/ 1044 w 10000"/>
                <a:gd name="connsiteY5" fmla="*/ 9972 h 10001"/>
                <a:gd name="connsiteX6" fmla="*/ 0 w 10000"/>
                <a:gd name="connsiteY6" fmla="*/ 4893 h 10001"/>
                <a:gd name="connsiteX0" fmla="*/ 0 w 10000"/>
                <a:gd name="connsiteY0" fmla="*/ 5018 h 10003"/>
                <a:gd name="connsiteX1" fmla="*/ 1044 w 10000"/>
                <a:gd name="connsiteY1" fmla="*/ 1 h 10003"/>
                <a:gd name="connsiteX2" fmla="*/ 8955 w 10000"/>
                <a:gd name="connsiteY2" fmla="*/ 1 h 10003"/>
                <a:gd name="connsiteX3" fmla="*/ 10000 w 10000"/>
                <a:gd name="connsiteY3" fmla="*/ 5039 h 10003"/>
                <a:gd name="connsiteX4" fmla="*/ 8933 w 10000"/>
                <a:gd name="connsiteY4" fmla="*/ 9927 h 10003"/>
                <a:gd name="connsiteX5" fmla="*/ 1044 w 10000"/>
                <a:gd name="connsiteY5" fmla="*/ 9972 h 10003"/>
                <a:gd name="connsiteX6" fmla="*/ 0 w 10000"/>
                <a:gd name="connsiteY6" fmla="*/ 5018 h 10003"/>
                <a:gd name="connsiteX0" fmla="*/ 0 w 10006"/>
                <a:gd name="connsiteY0" fmla="*/ 5045 h 10004"/>
                <a:gd name="connsiteX1" fmla="*/ 1050 w 10006"/>
                <a:gd name="connsiteY1" fmla="*/ 1 h 10004"/>
                <a:gd name="connsiteX2" fmla="*/ 8961 w 10006"/>
                <a:gd name="connsiteY2" fmla="*/ 1 h 10004"/>
                <a:gd name="connsiteX3" fmla="*/ 10006 w 10006"/>
                <a:gd name="connsiteY3" fmla="*/ 5039 h 10004"/>
                <a:gd name="connsiteX4" fmla="*/ 8939 w 10006"/>
                <a:gd name="connsiteY4" fmla="*/ 9927 h 10004"/>
                <a:gd name="connsiteX5" fmla="*/ 1050 w 10006"/>
                <a:gd name="connsiteY5" fmla="*/ 9972 h 10004"/>
                <a:gd name="connsiteX6" fmla="*/ 0 w 10006"/>
                <a:gd name="connsiteY6" fmla="*/ 5045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6" h="10004">
                  <a:moveTo>
                    <a:pt x="0" y="5045"/>
                  </a:moveTo>
                  <a:cubicBezTo>
                    <a:pt x="513" y="1631"/>
                    <a:pt x="122" y="86"/>
                    <a:pt x="1050" y="1"/>
                  </a:cubicBezTo>
                  <a:lnTo>
                    <a:pt x="8961" y="1"/>
                  </a:lnTo>
                  <a:cubicBezTo>
                    <a:pt x="9990" y="-16"/>
                    <a:pt x="9537" y="540"/>
                    <a:pt x="10006" y="5039"/>
                  </a:cubicBezTo>
                  <a:cubicBezTo>
                    <a:pt x="9608" y="9039"/>
                    <a:pt x="9872" y="10038"/>
                    <a:pt x="8939" y="9927"/>
                  </a:cubicBezTo>
                  <a:lnTo>
                    <a:pt x="1050" y="9972"/>
                  </a:lnTo>
                  <a:cubicBezTo>
                    <a:pt x="110" y="10230"/>
                    <a:pt x="521" y="8962"/>
                    <a:pt x="0" y="5045"/>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25000" noProof="0">
                <a:ln>
                  <a:noFill/>
                </a:ln>
                <a:solidFill>
                  <a:prstClr val="white"/>
                </a:solidFill>
                <a:effectLst/>
                <a:uLnTx/>
                <a:uFillTx/>
                <a:latin typeface="Calibri" panose="020F0502020204030204"/>
                <a:ea typeface="+mn-ea"/>
                <a:cs typeface="+mn-cs"/>
              </a:endParaRPr>
            </a:p>
          </p:txBody>
        </p:sp>
        <p:sp>
          <p:nvSpPr>
            <p:cNvPr id="47" name="#sl-pollquestion()">
              <a:extLst>
                <a:ext uri="{FF2B5EF4-FFF2-40B4-BE49-F238E27FC236}">
                  <a16:creationId xmlns:a16="http://schemas.microsoft.com/office/drawing/2014/main" id="{0B3C0AB6-E99F-4DFB-8A1B-814704AA4FC9}"/>
                </a:ext>
              </a:extLst>
            </p:cNvPr>
            <p:cNvSpPr txBox="1"/>
            <p:nvPr/>
          </p:nvSpPr>
          <p:spPr>
            <a:xfrm>
              <a:off x="1717288" y="2964701"/>
              <a:ext cx="8839255" cy="932341"/>
            </a:xfrm>
            <a:prstGeom prst="rect">
              <a:avLst/>
            </a:prstGeom>
            <a:noFill/>
          </p:spPr>
          <p:txBody>
            <a:bodyPr wrap="square" rtlCol="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Was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haben</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Miriam, Deborah, Hanna und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Hulda</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gemeinsam</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pSp>
      <p:grpSp>
        <p:nvGrpSpPr>
          <p:cNvPr id="12" name="Current Money Value">
            <a:extLst>
              <a:ext uri="{FF2B5EF4-FFF2-40B4-BE49-F238E27FC236}">
                <a16:creationId xmlns:a16="http://schemas.microsoft.com/office/drawing/2014/main" id="{F69BB7A5-CF27-44D2-A964-DF2E78088389}"/>
              </a:ext>
            </a:extLst>
          </p:cNvPr>
          <p:cNvGrpSpPr/>
          <p:nvPr/>
        </p:nvGrpSpPr>
        <p:grpSpPr>
          <a:xfrm>
            <a:off x="8618368" y="2322355"/>
            <a:ext cx="3573630" cy="347151"/>
            <a:chOff x="8618369" y="2322355"/>
            <a:chExt cx="3555791" cy="347151"/>
          </a:xfrm>
        </p:grpSpPr>
        <p:cxnSp>
          <p:nvCxnSpPr>
            <p:cNvPr id="49" name="Line">
              <a:extLst>
                <a:ext uri="{FF2B5EF4-FFF2-40B4-BE49-F238E27FC236}">
                  <a16:creationId xmlns:a16="http://schemas.microsoft.com/office/drawing/2014/main" id="{8E8A5C75-CFCA-4176-8EB0-4EB34F162D99}"/>
                </a:ext>
              </a:extLst>
            </p:cNvPr>
            <p:cNvCxnSpPr>
              <a:cxnSpLocks/>
              <a:stCxn id="48" idx="3"/>
            </p:cNvCxnSpPr>
            <p:nvPr/>
          </p:nvCxnSpPr>
          <p:spPr>
            <a:xfrm>
              <a:off x="10595809" y="2501848"/>
              <a:ext cx="157835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Background">
              <a:extLst>
                <a:ext uri="{FF2B5EF4-FFF2-40B4-BE49-F238E27FC236}">
                  <a16:creationId xmlns:a16="http://schemas.microsoft.com/office/drawing/2014/main" id="{12A54628-84A9-44CB-A81D-4C642051B35E}"/>
                </a:ext>
              </a:extLst>
            </p:cNvPr>
            <p:cNvSpPr/>
            <p:nvPr/>
          </p:nvSpPr>
          <p:spPr>
            <a:xfrm>
              <a:off x="8618369" y="2322355"/>
              <a:ext cx="1977440" cy="347151"/>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
              <a:extLst>
                <a:ext uri="{FF2B5EF4-FFF2-40B4-BE49-F238E27FC236}">
                  <a16:creationId xmlns:a16="http://schemas.microsoft.com/office/drawing/2014/main" id="{DBB8417C-BFDC-4C68-A750-8B0478B37A21}"/>
                </a:ext>
              </a:extLst>
            </p:cNvPr>
            <p:cNvSpPr txBox="1"/>
            <p:nvPr/>
          </p:nvSpPr>
          <p:spPr>
            <a:xfrm>
              <a:off x="8793584" y="2338239"/>
              <a:ext cx="1642634" cy="307777"/>
            </a:xfrm>
            <a:prstGeom prst="rect">
              <a:avLst/>
            </a:prstGeom>
            <a:noFill/>
          </p:spPr>
          <p:txBody>
            <a:bodyPr wrap="square" lIns="0" tIns="0" rIns="0" bIns="0" rtlCol="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err="1">
                  <a:ln>
                    <a:noFill/>
                  </a:ln>
                  <a:solidFill>
                    <a:prstClr val="white"/>
                  </a:solidFill>
                  <a:effectLst/>
                  <a:uLnTx/>
                  <a:uFillTx/>
                  <a:latin typeface="Avenir Next LT Pro" panose="020B0504020202020204" pitchFamily="34" charset="0"/>
                  <a:ea typeface="+mn-ea"/>
                  <a:cs typeface="Arial" panose="020B0604020202020204" pitchFamily="34" charset="0"/>
                </a:rPr>
                <a:t>Kardinälin</a:t>
              </a:r>
              <a:endParaRPr kumimoji="0" lang="en-US" sz="2000" b="1"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Arial" panose="020B0604020202020204" pitchFamily="34" charset="0"/>
              </a:endParaRPr>
            </a:p>
          </p:txBody>
        </p:sp>
      </p:grpSp>
      <p:pic>
        <p:nvPicPr>
          <p:cNvPr id="56" name="background music">
            <a:hlinkClick r:id="" action="ppaction://media"/>
            <a:extLst>
              <a:ext uri="{FF2B5EF4-FFF2-40B4-BE49-F238E27FC236}">
                <a16:creationId xmlns:a16="http://schemas.microsoft.com/office/drawing/2014/main" id="{AE147EA1-A7B8-472A-9D67-543DB82C2846}"/>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450975" y="291865"/>
            <a:ext cx="609600" cy="609600"/>
          </a:xfrm>
          <a:prstGeom prst="rect">
            <a:avLst/>
          </a:prstGeom>
        </p:spPr>
      </p:pic>
      <p:pic>
        <p:nvPicPr>
          <p:cNvPr id="2" name="start sound">
            <a:hlinkClick r:id="" action="ppaction://media"/>
            <a:extLst>
              <a:ext uri="{FF2B5EF4-FFF2-40B4-BE49-F238E27FC236}">
                <a16:creationId xmlns:a16="http://schemas.microsoft.com/office/drawing/2014/main" id="{72A2DC58-E96C-4A38-9A9A-8BF659400E00}"/>
              </a:ext>
            </a:extLst>
          </p:cNvPr>
          <p:cNvPicPr>
            <a:picLocks noChangeAspect="1"/>
          </p:cNvPicPr>
          <p:nvPr>
            <a:audioFile r:link="rId4"/>
            <p:extLst>
              <p:ext uri="{DAA4B4D4-6D71-4841-9C94-3DE7FCFB9230}">
                <p14:media xmlns:p14="http://schemas.microsoft.com/office/powerpoint/2010/main" r:embed="rId5">
                  <p14:trim end="6694.1882"/>
                  <p14:fade out="750"/>
                </p14:media>
              </p:ext>
            </p:extLst>
          </p:nvPr>
        </p:nvPicPr>
        <p:blipFill>
          <a:blip r:embed="rId11"/>
          <a:stretch>
            <a:fillRect/>
          </a:stretch>
        </p:blipFill>
        <p:spPr>
          <a:xfrm>
            <a:off x="1348685" y="291865"/>
            <a:ext cx="609600" cy="609600"/>
          </a:xfrm>
          <a:prstGeom prst="rect">
            <a:avLst/>
          </a:prstGeom>
        </p:spPr>
      </p:pic>
      <p:pic>
        <p:nvPicPr>
          <p:cNvPr id="3" name="final answer">
            <a:hlinkClick r:id="" action="ppaction://media"/>
            <a:extLst>
              <a:ext uri="{FF2B5EF4-FFF2-40B4-BE49-F238E27FC236}">
                <a16:creationId xmlns:a16="http://schemas.microsoft.com/office/drawing/2014/main" id="{AA2899EE-0BB1-491D-B054-EA144919A739}"/>
              </a:ext>
            </a:extLst>
          </p:cNvPr>
          <p:cNvPicPr>
            <a:picLocks noChangeAspect="1"/>
          </p:cNvPicPr>
          <p:nvPr>
            <a:audioFile r:link="rId7"/>
            <p:extLst>
              <p:ext uri="{DAA4B4D4-6D71-4841-9C94-3DE7FCFB9230}">
                <p14:media xmlns:p14="http://schemas.microsoft.com/office/powerpoint/2010/main" r:embed="rId6"/>
              </p:ext>
            </p:extLst>
          </p:nvPr>
        </p:nvPicPr>
        <p:blipFill>
          <a:blip r:embed="rId11"/>
          <a:stretch>
            <a:fillRect/>
          </a:stretch>
        </p:blipFill>
        <p:spPr>
          <a:xfrm>
            <a:off x="9461500" y="1309688"/>
            <a:ext cx="304800" cy="304800"/>
          </a:xfrm>
          <a:prstGeom prst="rect">
            <a:avLst/>
          </a:prstGeom>
        </p:spPr>
      </p:pic>
      <p:pic>
        <p:nvPicPr>
          <p:cNvPr id="39" name="Grafik 38">
            <a:extLst>
              <a:ext uri="{FF2B5EF4-FFF2-40B4-BE49-F238E27FC236}">
                <a16:creationId xmlns:a16="http://schemas.microsoft.com/office/drawing/2014/main" id="{00DFC875-3410-4759-9C2C-4BC357E34BA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86363" y="192276"/>
            <a:ext cx="2325017" cy="2325017"/>
          </a:xfrm>
          <a:prstGeom prst="rect">
            <a:avLst/>
          </a:prstGeom>
        </p:spPr>
      </p:pic>
    </p:spTree>
    <p:custDataLst>
      <p:tags r:id="rId1"/>
    </p:custDataLst>
    <p:extLst>
      <p:ext uri="{BB962C8B-B14F-4D97-AF65-F5344CB8AC3E}">
        <p14:creationId xmlns:p14="http://schemas.microsoft.com/office/powerpoint/2010/main" val="28092410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73" fill="hold"/>
                                        <p:tgtEl>
                                          <p:spTgt spid="2"/>
                                        </p:tgtEl>
                                      </p:cBhvr>
                                    </p:cmd>
                                  </p:childTnLst>
                                </p:cTn>
                              </p:par>
                              <p:par>
                                <p:cTn id="7" presetID="10" presetClass="entr" presetSubtype="0" fill="hold" nodeType="withEffect">
                                  <p:stCondLst>
                                    <p:cond delay="100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1000"/>
                                        <p:tgtEl>
                                          <p:spTgt spid="14"/>
                                        </p:tgtEl>
                                      </p:cBhvr>
                                    </p:animEffect>
                                  </p:childTnLst>
                                </p:cTn>
                              </p:par>
                              <p:par>
                                <p:cTn id="10" presetID="2" presetClass="entr" presetSubtype="2" fill="hold" nodeType="withEffect">
                                  <p:stCondLst>
                                    <p:cond delay="225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1+#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par>
                          <p:cTn id="14" fill="hold">
                            <p:stCondLst>
                              <p:cond delay="3573"/>
                            </p:stCondLst>
                            <p:childTnLst>
                              <p:par>
                                <p:cTn id="15" presetID="1" presetClass="mediacall" presetSubtype="0" fill="hold" nodeType="afterEffect">
                                  <p:stCondLst>
                                    <p:cond delay="0"/>
                                  </p:stCondLst>
                                  <p:childTnLst>
                                    <p:cmd type="call" cmd="playFrom(0.0)">
                                      <p:cBhvr>
                                        <p:cTn id="16" dur="167105" fill="hold"/>
                                        <p:tgtEl>
                                          <p:spTgt spid="56"/>
                                        </p:tgtEl>
                                      </p:cBhvr>
                                    </p:cmd>
                                  </p:childTnLst>
                                </p:cTn>
                              </p:par>
                              <p:par>
                                <p:cTn id="17" presetID="10"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10" presetClass="entr" presetSubtype="0" fill="hold" nodeType="with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fade">
                                      <p:cBhvr>
                                        <p:cTn id="22" dur="500"/>
                                        <p:tgtEl>
                                          <p:spTgt spid="54"/>
                                        </p:tgtEl>
                                      </p:cBhvr>
                                    </p:animEffect>
                                  </p:childTnLst>
                                </p:cTn>
                              </p:par>
                              <p:par>
                                <p:cTn id="23" presetID="2" presetClass="entr" presetSubtype="8" fill="hold" nodeType="withEffect">
                                  <p:stCondLst>
                                    <p:cond delay="50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0-#ppt_w/2"/>
                                          </p:val>
                                        </p:tav>
                                        <p:tav tm="100000">
                                          <p:val>
                                            <p:strVal val="#ppt_x"/>
                                          </p:val>
                                        </p:tav>
                                      </p:tavLst>
                                    </p:anim>
                                    <p:anim calcmode="lin" valueType="num">
                                      <p:cBhvr additive="base">
                                        <p:cTn id="26" dur="500" fill="hold"/>
                                        <p:tgtEl>
                                          <p:spTgt spid="4"/>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1250"/>
                                  </p:stCondLst>
                                  <p:childTnLst>
                                    <p:set>
                                      <p:cBhvr>
                                        <p:cTn id="28" dur="1" fill="hold">
                                          <p:stCondLst>
                                            <p:cond delay="0"/>
                                          </p:stCondLst>
                                        </p:cTn>
                                        <p:tgtEl>
                                          <p:spTgt spid="51"/>
                                        </p:tgtEl>
                                        <p:attrNameLst>
                                          <p:attrName>style.visibility</p:attrName>
                                        </p:attrNameLst>
                                      </p:cBhvr>
                                      <p:to>
                                        <p:strVal val="visible"/>
                                      </p:to>
                                    </p:set>
                                    <p:anim calcmode="lin" valueType="num">
                                      <p:cBhvr additive="base">
                                        <p:cTn id="29" dur="500" fill="hold"/>
                                        <p:tgtEl>
                                          <p:spTgt spid="51"/>
                                        </p:tgtEl>
                                        <p:attrNameLst>
                                          <p:attrName>ppt_x</p:attrName>
                                        </p:attrNameLst>
                                      </p:cBhvr>
                                      <p:tavLst>
                                        <p:tav tm="0">
                                          <p:val>
                                            <p:strVal val="1+#ppt_w/2"/>
                                          </p:val>
                                        </p:tav>
                                        <p:tav tm="100000">
                                          <p:val>
                                            <p:strVal val="#ppt_x"/>
                                          </p:val>
                                        </p:tav>
                                      </p:tavLst>
                                    </p:anim>
                                    <p:anim calcmode="lin" valueType="num">
                                      <p:cBhvr additive="base">
                                        <p:cTn id="30" dur="500" fill="hold"/>
                                        <p:tgtEl>
                                          <p:spTgt spid="51"/>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1250"/>
                                  </p:stCondLst>
                                  <p:childTnLst>
                                    <p:set>
                                      <p:cBhvr>
                                        <p:cTn id="32" dur="1" fill="hold">
                                          <p:stCondLst>
                                            <p:cond delay="0"/>
                                          </p:stCondLst>
                                        </p:cTn>
                                        <p:tgtEl>
                                          <p:spTgt spid="52"/>
                                        </p:tgtEl>
                                        <p:attrNameLst>
                                          <p:attrName>style.visibility</p:attrName>
                                        </p:attrNameLst>
                                      </p:cBhvr>
                                      <p:to>
                                        <p:strVal val="visible"/>
                                      </p:to>
                                    </p:set>
                                    <p:anim calcmode="lin" valueType="num">
                                      <p:cBhvr additive="base">
                                        <p:cTn id="33" dur="500" fill="hold"/>
                                        <p:tgtEl>
                                          <p:spTgt spid="52"/>
                                        </p:tgtEl>
                                        <p:attrNameLst>
                                          <p:attrName>ppt_x</p:attrName>
                                        </p:attrNameLst>
                                      </p:cBhvr>
                                      <p:tavLst>
                                        <p:tav tm="0">
                                          <p:val>
                                            <p:strVal val="1+#ppt_w/2"/>
                                          </p:val>
                                        </p:tav>
                                        <p:tav tm="100000">
                                          <p:val>
                                            <p:strVal val="#ppt_x"/>
                                          </p:val>
                                        </p:tav>
                                      </p:tavLst>
                                    </p:anim>
                                    <p:anim calcmode="lin" valueType="num">
                                      <p:cBhvr additive="base">
                                        <p:cTn id="34" dur="500" fill="hold"/>
                                        <p:tgtEl>
                                          <p:spTgt spid="52"/>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1250"/>
                                  </p:stCondLst>
                                  <p:childTnLst>
                                    <p:set>
                                      <p:cBhvr>
                                        <p:cTn id="36" dur="1" fill="hold">
                                          <p:stCondLst>
                                            <p:cond delay="0"/>
                                          </p:stCondLst>
                                        </p:cTn>
                                        <p:tgtEl>
                                          <p:spTgt spid="53"/>
                                        </p:tgtEl>
                                        <p:attrNameLst>
                                          <p:attrName>style.visibility</p:attrName>
                                        </p:attrNameLst>
                                      </p:cBhvr>
                                      <p:to>
                                        <p:strVal val="visible"/>
                                      </p:to>
                                    </p:set>
                                    <p:anim calcmode="lin" valueType="num">
                                      <p:cBhvr additive="base">
                                        <p:cTn id="37" dur="500" fill="hold"/>
                                        <p:tgtEl>
                                          <p:spTgt spid="53"/>
                                        </p:tgtEl>
                                        <p:attrNameLst>
                                          <p:attrName>ppt_x</p:attrName>
                                        </p:attrNameLst>
                                      </p:cBhvr>
                                      <p:tavLst>
                                        <p:tav tm="0">
                                          <p:val>
                                            <p:strVal val="1+#ppt_w/2"/>
                                          </p:val>
                                        </p:tav>
                                        <p:tav tm="100000">
                                          <p:val>
                                            <p:strVal val="#ppt_x"/>
                                          </p:val>
                                        </p:tav>
                                      </p:tavLst>
                                    </p:anim>
                                    <p:anim calcmode="lin" valueType="num">
                                      <p:cBhvr additive="base">
                                        <p:cTn id="38" dur="500" fill="hold"/>
                                        <p:tgtEl>
                                          <p:spTgt spid="53"/>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2000"/>
                                  </p:stCondLst>
                                  <p:childTnLst>
                                    <p:set>
                                      <p:cBhvr>
                                        <p:cTn id="40" dur="1" fill="hold">
                                          <p:stCondLst>
                                            <p:cond delay="0"/>
                                          </p:stCondLst>
                                        </p:cTn>
                                        <p:tgtEl>
                                          <p:spTgt spid="60"/>
                                        </p:tgtEl>
                                        <p:attrNameLst>
                                          <p:attrName>style.visibility</p:attrName>
                                        </p:attrNameLst>
                                      </p:cBhvr>
                                      <p:to>
                                        <p:strVal val="visible"/>
                                      </p:to>
                                    </p:set>
                                    <p:anim calcmode="lin" valueType="num">
                                      <p:cBhvr additive="base">
                                        <p:cTn id="41" dur="500" fill="hold"/>
                                        <p:tgtEl>
                                          <p:spTgt spid="60"/>
                                        </p:tgtEl>
                                        <p:attrNameLst>
                                          <p:attrName>ppt_x</p:attrName>
                                        </p:attrNameLst>
                                      </p:cBhvr>
                                      <p:tavLst>
                                        <p:tav tm="0">
                                          <p:val>
                                            <p:strVal val="0-#ppt_w/2"/>
                                          </p:val>
                                        </p:tav>
                                        <p:tav tm="100000">
                                          <p:val>
                                            <p:strVal val="#ppt_x"/>
                                          </p:val>
                                        </p:tav>
                                      </p:tavLst>
                                    </p:anim>
                                    <p:anim calcmode="lin" valueType="num">
                                      <p:cBhvr additive="base">
                                        <p:cTn id="42" dur="500" fill="hold"/>
                                        <p:tgtEl>
                                          <p:spTgt spid="60"/>
                                        </p:tgtEl>
                                        <p:attrNameLst>
                                          <p:attrName>ppt_y</p:attrName>
                                        </p:attrNameLst>
                                      </p:cBhvr>
                                      <p:tavLst>
                                        <p:tav tm="0">
                                          <p:val>
                                            <p:strVal val="#ppt_y"/>
                                          </p:val>
                                        </p:tav>
                                        <p:tav tm="100000">
                                          <p:val>
                                            <p:strVal val="#ppt_y"/>
                                          </p:val>
                                        </p:tav>
                                      </p:tavLst>
                                    </p:anim>
                                  </p:childTnLst>
                                </p:cTn>
                              </p:par>
                              <p:par>
                                <p:cTn id="43" presetID="2" presetClass="entr" presetSubtype="2" fill="hold" nodeType="withEffect">
                                  <p:stCondLst>
                                    <p:cond delay="2750"/>
                                  </p:stCondLst>
                                  <p:childTnLst>
                                    <p:set>
                                      <p:cBhvr>
                                        <p:cTn id="44" dur="1" fill="hold">
                                          <p:stCondLst>
                                            <p:cond delay="0"/>
                                          </p:stCondLst>
                                        </p:cTn>
                                        <p:tgtEl>
                                          <p:spTgt spid="55"/>
                                        </p:tgtEl>
                                        <p:attrNameLst>
                                          <p:attrName>style.visibility</p:attrName>
                                        </p:attrNameLst>
                                      </p:cBhvr>
                                      <p:to>
                                        <p:strVal val="visible"/>
                                      </p:to>
                                    </p:set>
                                    <p:anim calcmode="lin" valueType="num">
                                      <p:cBhvr additive="base">
                                        <p:cTn id="45" dur="500" fill="hold"/>
                                        <p:tgtEl>
                                          <p:spTgt spid="55"/>
                                        </p:tgtEl>
                                        <p:attrNameLst>
                                          <p:attrName>ppt_x</p:attrName>
                                        </p:attrNameLst>
                                      </p:cBhvr>
                                      <p:tavLst>
                                        <p:tav tm="0">
                                          <p:val>
                                            <p:strVal val="1+#ppt_w/2"/>
                                          </p:val>
                                        </p:tav>
                                        <p:tav tm="100000">
                                          <p:val>
                                            <p:strVal val="#ppt_x"/>
                                          </p:val>
                                        </p:tav>
                                      </p:tavLst>
                                    </p:anim>
                                    <p:anim calcmode="lin" valueType="num">
                                      <p:cBhvr additive="base">
                                        <p:cTn id="46" dur="500" fill="hold"/>
                                        <p:tgtEl>
                                          <p:spTgt spid="5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7" repeatCount="indefinite" fill="hold" display="0">
                  <p:stCondLst>
                    <p:cond delay="indefinite"/>
                  </p:stCondLst>
                  <p:endCondLst>
                    <p:cond evt="onStopAudio" delay="0">
                      <p:tgtEl>
                        <p:sldTgt/>
                      </p:tgtEl>
                    </p:cond>
                  </p:endCondLst>
                </p:cTn>
                <p:tgtEl>
                  <p:spTgt spid="56"/>
                </p:tgtEl>
              </p:cMediaNode>
            </p:audio>
            <p:audio>
              <p:cMediaNode vol="80000" showWhenStopped="0">
                <p:cTn id="48" fill="hold" display="0">
                  <p:stCondLst>
                    <p:cond delay="indefinite"/>
                  </p:stCondLst>
                  <p:endCondLst>
                    <p:cond evt="onStopAudio" delay="0">
                      <p:tgtEl>
                        <p:sldTgt/>
                      </p:tgtEl>
                    </p:cond>
                  </p:endCondLst>
                </p:cTn>
                <p:tgtEl>
                  <p:spTgt spid="2"/>
                </p:tgtEl>
              </p:cMediaNode>
            </p:audio>
            <p:audio>
              <p:cMediaNode vol="80000" showWhenStopped="0">
                <p:cTn id="49" fill="hold" display="0">
                  <p:stCondLst>
                    <p:cond delay="indefinite"/>
                  </p:stCondLst>
                  <p:endCondLst>
                    <p:cond evt="onStopAudio" delay="0">
                      <p:tgtEl>
                        <p:sldTgt/>
                      </p:tgtEl>
                    </p:cond>
                  </p:endCondLst>
                </p:cTn>
                <p:tgtEl>
                  <p:spTgt spid="3"/>
                </p:tgtEl>
              </p:cMediaNode>
            </p:audio>
            <p:seq concurrent="1" nextAc="seek">
              <p:cTn id="50" restart="whenNotActive" fill="hold" evtFilter="cancelBubble" nodeType="interactiveSeq">
                <p:stCondLst>
                  <p:cond evt="onClick" delay="0">
                    <p:tgtEl>
                      <p:spTgt spid="37"/>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88868" fill="hold"/>
                                        <p:tgtEl>
                                          <p:spTgt spid="3"/>
                                        </p:tgtEl>
                                      </p:cBhvr>
                                    </p:cmd>
                                  </p:childTnLst>
                                </p:cTn>
                              </p:par>
                              <p:par>
                                <p:cTn id="55" presetID="3" presetClass="mediacall" presetSubtype="0" fill="hold" nodeType="withEffect">
                                  <p:stCondLst>
                                    <p:cond delay="0"/>
                                  </p:stCondLst>
                                  <p:childTnLst>
                                    <p:cmd type="call" cmd="stop">
                                      <p:cBhvr>
                                        <p:cTn id="56" dur="1" fill="hold"/>
                                        <p:tgtEl>
                                          <p:spTgt spid="56"/>
                                        </p:tgtEl>
                                      </p:cBhvr>
                                    </p:cmd>
                                  </p:childTnLst>
                                </p:cTn>
                              </p:par>
                              <p:par>
                                <p:cTn id="57" presetID="1" presetClass="emph" presetSubtype="2" fill="hold" nodeType="withEffect">
                                  <p:stCondLst>
                                    <p:cond delay="0"/>
                                  </p:stCondLst>
                                  <p:childTnLst>
                                    <p:animClr clrSpc="rgb" dir="cw">
                                      <p:cBhvr>
                                        <p:cTn id="58" dur="750" fill="hold"/>
                                        <p:tgtEl>
                                          <p:spTgt spid="51"/>
                                        </p:tgtEl>
                                        <p:attrNameLst>
                                          <p:attrName>fillcolor</p:attrName>
                                        </p:attrNameLst>
                                      </p:cBhvr>
                                      <p:to>
                                        <a:schemeClr val="accent2"/>
                                      </p:to>
                                    </p:animClr>
                                    <p:set>
                                      <p:cBhvr>
                                        <p:cTn id="59" dur="750" fill="hold"/>
                                        <p:tgtEl>
                                          <p:spTgt spid="51"/>
                                        </p:tgtEl>
                                        <p:attrNameLst>
                                          <p:attrName>fill.type</p:attrName>
                                        </p:attrNameLst>
                                      </p:cBhvr>
                                      <p:to>
                                        <p:strVal val="solid"/>
                                      </p:to>
                                    </p:set>
                                    <p:set>
                                      <p:cBhvr>
                                        <p:cTn id="60" dur="750" fill="hold"/>
                                        <p:tgtEl>
                                          <p:spTgt spid="51"/>
                                        </p:tgtEl>
                                        <p:attrNameLst>
                                          <p:attrName>fill.on</p:attrName>
                                        </p:attrNameLst>
                                      </p:cBhvr>
                                      <p:to>
                                        <p:strVal val="true"/>
                                      </p:to>
                                    </p:set>
                                  </p:childTnLst>
                                </p:cTn>
                              </p:par>
                            </p:childTnLst>
                          </p:cTn>
                        </p:par>
                      </p:childTnLst>
                    </p:cTn>
                  </p:par>
                </p:childTnLst>
              </p:cTn>
              <p:nextCondLst>
                <p:cond evt="onClick" delay="0">
                  <p:tgtEl>
                    <p:spTgt spid="37"/>
                  </p:tgtEl>
                </p:cond>
              </p:nextCondLst>
            </p:seq>
          </p:childTnLst>
        </p:cTn>
      </p:par>
    </p:tnLst>
    <p:bldLst>
      <p:bldP spid="51" grpId="0" animBg="1"/>
      <p:bldP spid="52" grpId="0"/>
      <p:bldP spid="5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ackground image">
            <a:extLst>
              <a:ext uri="{FF2B5EF4-FFF2-40B4-BE49-F238E27FC236}">
                <a16:creationId xmlns:a16="http://schemas.microsoft.com/office/drawing/2014/main" id="{1230C834-D16D-47B9-8F74-29C0BF3B24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9" name="#sl-staticobject()" descr="Ein Bild, das Zeichnung enthält.&#10;&#10;Automatisch generierte Beschreibung">
            <a:extLst>
              <a:ext uri="{FF2B5EF4-FFF2-40B4-BE49-F238E27FC236}">
                <a16:creationId xmlns:a16="http://schemas.microsoft.com/office/drawing/2014/main" id="{96E638E8-D2F9-4D36-8C1A-B8BC253847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33690" y="6339900"/>
            <a:ext cx="1620186" cy="324037"/>
          </a:xfrm>
          <a:prstGeom prst="rect">
            <a:avLst/>
          </a:prstGeom>
        </p:spPr>
      </p:pic>
      <p:cxnSp>
        <p:nvCxnSpPr>
          <p:cNvPr id="54" name="Answer Line 2">
            <a:extLst>
              <a:ext uri="{FF2B5EF4-FFF2-40B4-BE49-F238E27FC236}">
                <a16:creationId xmlns:a16="http://schemas.microsoft.com/office/drawing/2014/main" id="{4B5767AD-D5A3-42E8-94D6-CC3C8423DF69}"/>
              </a:ext>
            </a:extLst>
          </p:cNvPr>
          <p:cNvCxnSpPr>
            <a:cxnSpLocks/>
          </p:cNvCxnSpPr>
          <p:nvPr/>
        </p:nvCxnSpPr>
        <p:spPr>
          <a:xfrm>
            <a:off x="2272" y="5782749"/>
            <a:ext cx="12192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5" name="Answer D">
            <a:extLst>
              <a:ext uri="{FF2B5EF4-FFF2-40B4-BE49-F238E27FC236}">
                <a16:creationId xmlns:a16="http://schemas.microsoft.com/office/drawing/2014/main" id="{63AD585E-E59E-4654-9EA7-4D03C089D3F1}"/>
              </a:ext>
            </a:extLst>
          </p:cNvPr>
          <p:cNvGrpSpPr/>
          <p:nvPr/>
        </p:nvGrpSpPr>
        <p:grpSpPr>
          <a:xfrm>
            <a:off x="6276671" y="5306896"/>
            <a:ext cx="4524162" cy="929685"/>
            <a:chOff x="1452892" y="4172004"/>
            <a:chExt cx="4524162" cy="929685"/>
          </a:xfrm>
        </p:grpSpPr>
        <p:sp>
          <p:nvSpPr>
            <p:cNvPr id="57" name="Background">
              <a:extLst>
                <a:ext uri="{FF2B5EF4-FFF2-40B4-BE49-F238E27FC236}">
                  <a16:creationId xmlns:a16="http://schemas.microsoft.com/office/drawing/2014/main" id="{36A76643-4BF8-4435-9B71-F6EE643CC045}"/>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D">
              <a:extLst>
                <a:ext uri="{FF2B5EF4-FFF2-40B4-BE49-F238E27FC236}">
                  <a16:creationId xmlns:a16="http://schemas.microsoft.com/office/drawing/2014/main" id="{8A95E103-8F66-4D64-A86B-5A8340642A19}"/>
                </a:ext>
              </a:extLst>
            </p:cNvPr>
            <p:cNvSpPr txBox="1"/>
            <p:nvPr/>
          </p:nvSpPr>
          <p:spPr>
            <a:xfrm>
              <a:off x="1717288" y="4381083"/>
              <a:ext cx="4966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D:</a:t>
              </a:r>
            </a:p>
          </p:txBody>
        </p:sp>
        <p:sp>
          <p:nvSpPr>
            <p:cNvPr id="59" name="#sl-pollanswer(3)">
              <a:extLst>
                <a:ext uri="{FF2B5EF4-FFF2-40B4-BE49-F238E27FC236}">
                  <a16:creationId xmlns:a16="http://schemas.microsoft.com/office/drawing/2014/main" id="{690873F6-EFE2-46C3-A7A3-6C2418344F6A}"/>
                </a:ext>
              </a:extLst>
            </p:cNvPr>
            <p:cNvSpPr txBox="1"/>
            <p:nvPr/>
          </p:nvSpPr>
          <p:spPr>
            <a:xfrm>
              <a:off x="2163338" y="4185359"/>
              <a:ext cx="3378818" cy="916330"/>
            </a:xfrm>
            <a:prstGeom prst="rect">
              <a:avLst/>
            </a:prstGeom>
            <a:no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Sie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werden</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in der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Bibel</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als</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Dirnen</a:t>
              </a:r>
              <a:r>
                <a:rPr lang="en-US" sz="2400" dirty="0">
                  <a:solidFill>
                    <a:prstClr val="white"/>
                  </a:solidFill>
                  <a:latin typeface="Arial" panose="020B0604020202020204" pitchFamily="34" charset="0"/>
                  <a:cs typeface="Arial" panose="020B0604020202020204" pitchFamily="34" charset="0"/>
                </a:rPr>
                <a:t> </a:t>
              </a:r>
              <a:r>
                <a:rPr lang="en-US" sz="2400" dirty="0" err="1">
                  <a:solidFill>
                    <a:prstClr val="white"/>
                  </a:solidFill>
                  <a:latin typeface="Arial" panose="020B0604020202020204" pitchFamily="34" charset="0"/>
                  <a:cs typeface="Arial" panose="020B0604020202020204" pitchFamily="34" charset="0"/>
                </a:rPr>
                <a:t>benannt</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60" name="Answer C">
            <a:extLst>
              <a:ext uri="{FF2B5EF4-FFF2-40B4-BE49-F238E27FC236}">
                <a16:creationId xmlns:a16="http://schemas.microsoft.com/office/drawing/2014/main" id="{C6656839-03AB-4C47-9D6D-1723E4753444}"/>
              </a:ext>
            </a:extLst>
          </p:cNvPr>
          <p:cNvGrpSpPr/>
          <p:nvPr/>
        </p:nvGrpSpPr>
        <p:grpSpPr>
          <a:xfrm>
            <a:off x="1455164" y="5306896"/>
            <a:ext cx="4524162" cy="929685"/>
            <a:chOff x="1452892" y="4172004"/>
            <a:chExt cx="4524162" cy="929685"/>
          </a:xfrm>
        </p:grpSpPr>
        <p:sp>
          <p:nvSpPr>
            <p:cNvPr id="61" name="Background">
              <a:extLst>
                <a:ext uri="{FF2B5EF4-FFF2-40B4-BE49-F238E27FC236}">
                  <a16:creationId xmlns:a16="http://schemas.microsoft.com/office/drawing/2014/main" id="{CAF9EA78-6535-47A6-9C3D-151F26C5CB6D}"/>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C">
              <a:extLst>
                <a:ext uri="{FF2B5EF4-FFF2-40B4-BE49-F238E27FC236}">
                  <a16:creationId xmlns:a16="http://schemas.microsoft.com/office/drawing/2014/main" id="{0A42DF7F-9A81-403B-B6F2-BECB2A47D827}"/>
                </a:ext>
              </a:extLst>
            </p:cNvPr>
            <p:cNvSpPr txBox="1"/>
            <p:nvPr/>
          </p:nvSpPr>
          <p:spPr>
            <a:xfrm>
              <a:off x="1717288" y="4381083"/>
              <a:ext cx="51184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C:</a:t>
              </a:r>
            </a:p>
          </p:txBody>
        </p:sp>
        <p:sp>
          <p:nvSpPr>
            <p:cNvPr id="64" name="#sl-pollanswer(2)">
              <a:extLst>
                <a:ext uri="{FF2B5EF4-FFF2-40B4-BE49-F238E27FC236}">
                  <a16:creationId xmlns:a16="http://schemas.microsoft.com/office/drawing/2014/main" id="{985A755B-6005-4A92-9653-CCE85E8BBC24}"/>
                </a:ext>
              </a:extLst>
            </p:cNvPr>
            <p:cNvSpPr txBox="1"/>
            <p:nvPr/>
          </p:nvSpPr>
          <p:spPr>
            <a:xfrm>
              <a:off x="2163338" y="4185359"/>
              <a:ext cx="3378818" cy="916330"/>
            </a:xfrm>
            <a:prstGeom prst="rect">
              <a:avLst/>
            </a:prstGeom>
            <a:no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Sie </a:t>
              </a:r>
              <a:r>
                <a:rPr lang="en-US" sz="2400" dirty="0" err="1">
                  <a:solidFill>
                    <a:prstClr val="white"/>
                  </a:solidFill>
                  <a:latin typeface="Arial" panose="020B0604020202020204" pitchFamily="34" charset="0"/>
                  <a:cs typeface="Arial" panose="020B0604020202020204" pitchFamily="34" charset="0"/>
                </a:rPr>
                <a:t>wurden</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als</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Hexen</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verbrannt</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cxnSp>
        <p:nvCxnSpPr>
          <p:cNvPr id="27" name="Answer Line 1">
            <a:extLst>
              <a:ext uri="{FF2B5EF4-FFF2-40B4-BE49-F238E27FC236}">
                <a16:creationId xmlns:a16="http://schemas.microsoft.com/office/drawing/2014/main" id="{4B8391AD-53B3-455B-B356-5D1B26BB9840}"/>
              </a:ext>
            </a:extLst>
          </p:cNvPr>
          <p:cNvCxnSpPr>
            <a:cxnSpLocks/>
          </p:cNvCxnSpPr>
          <p:nvPr/>
        </p:nvCxnSpPr>
        <p:spPr>
          <a:xfrm>
            <a:off x="0" y="4654534"/>
            <a:ext cx="12192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0" name="Answer B">
            <a:extLst>
              <a:ext uri="{FF2B5EF4-FFF2-40B4-BE49-F238E27FC236}">
                <a16:creationId xmlns:a16="http://schemas.microsoft.com/office/drawing/2014/main" id="{87DF6476-1EA0-4967-B884-76675F4E2440}"/>
              </a:ext>
            </a:extLst>
          </p:cNvPr>
          <p:cNvGrpSpPr/>
          <p:nvPr/>
        </p:nvGrpSpPr>
        <p:grpSpPr>
          <a:xfrm>
            <a:off x="6274399" y="4178681"/>
            <a:ext cx="4524162" cy="929685"/>
            <a:chOff x="1452892" y="4172004"/>
            <a:chExt cx="4524162" cy="929685"/>
          </a:xfrm>
        </p:grpSpPr>
        <p:sp>
          <p:nvSpPr>
            <p:cNvPr id="51" name="Background">
              <a:extLst>
                <a:ext uri="{FF2B5EF4-FFF2-40B4-BE49-F238E27FC236}">
                  <a16:creationId xmlns:a16="http://schemas.microsoft.com/office/drawing/2014/main" id="{F7D689C1-286B-42FD-85DC-C81EACAC8594}"/>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B">
              <a:extLst>
                <a:ext uri="{FF2B5EF4-FFF2-40B4-BE49-F238E27FC236}">
                  <a16:creationId xmlns:a16="http://schemas.microsoft.com/office/drawing/2014/main" id="{6D6450C5-C7F3-4402-92DB-4F89AAB195BB}"/>
                </a:ext>
              </a:extLst>
            </p:cNvPr>
            <p:cNvSpPr txBox="1"/>
            <p:nvPr/>
          </p:nvSpPr>
          <p:spPr>
            <a:xfrm>
              <a:off x="1717288" y="4381083"/>
              <a:ext cx="4966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B:</a:t>
              </a:r>
            </a:p>
          </p:txBody>
        </p:sp>
        <p:sp>
          <p:nvSpPr>
            <p:cNvPr id="53" name="#sl-pollanswer(1)">
              <a:extLst>
                <a:ext uri="{FF2B5EF4-FFF2-40B4-BE49-F238E27FC236}">
                  <a16:creationId xmlns:a16="http://schemas.microsoft.com/office/drawing/2014/main" id="{86D18980-FBAC-44DB-AE96-DB042EF3060A}"/>
                </a:ext>
              </a:extLst>
            </p:cNvPr>
            <p:cNvSpPr txBox="1"/>
            <p:nvPr/>
          </p:nvSpPr>
          <p:spPr>
            <a:xfrm>
              <a:off x="2163338" y="4185359"/>
              <a:ext cx="3378818" cy="916330"/>
            </a:xfrm>
            <a:prstGeom prst="rect">
              <a:avLst/>
            </a:prstGeom>
            <a:no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Arial" panose="020B0604020202020204" pitchFamily="34" charset="0"/>
                  <a:cs typeface="Arial" panose="020B0604020202020204" pitchFamily="34" charset="0"/>
                </a:rPr>
                <a:t>Sie </a:t>
              </a:r>
              <a:r>
                <a:rPr lang="en-US" sz="2400" dirty="0" err="1">
                  <a:solidFill>
                    <a:prstClr val="white"/>
                  </a:solidFill>
                  <a:latin typeface="Arial" panose="020B0604020202020204" pitchFamily="34" charset="0"/>
                  <a:cs typeface="Arial" panose="020B0604020202020204" pitchFamily="34" charset="0"/>
                </a:rPr>
                <a:t>haben</a:t>
              </a:r>
              <a:r>
                <a:rPr lang="en-US" sz="2400" dirty="0">
                  <a:solidFill>
                    <a:prstClr val="white"/>
                  </a:solidFill>
                  <a:latin typeface="Arial" panose="020B0604020202020204" pitchFamily="34" charset="0"/>
                  <a:cs typeface="Arial" panose="020B0604020202020204" pitchFamily="34" charset="0"/>
                </a:rPr>
                <a:t> den </a:t>
              </a:r>
              <a:r>
                <a:rPr lang="en-US" sz="2400" dirty="0" err="1">
                  <a:solidFill>
                    <a:prstClr val="white"/>
                  </a:solidFill>
                  <a:latin typeface="Arial" panose="020B0604020202020204" pitchFamily="34" charset="0"/>
                  <a:cs typeface="Arial" panose="020B0604020202020204" pitchFamily="34" charset="0"/>
                </a:rPr>
                <a:t>selben</a:t>
              </a:r>
              <a:r>
                <a:rPr lang="en-US" sz="2400" dirty="0">
                  <a:solidFill>
                    <a:prstClr val="white"/>
                  </a:solidFill>
                  <a:latin typeface="Arial" panose="020B0604020202020204" pitchFamily="34" charset="0"/>
                  <a:cs typeface="Arial" panose="020B0604020202020204" pitchFamily="34" charset="0"/>
                </a:rPr>
                <a:t> </a:t>
              </a:r>
              <a:r>
                <a:rPr lang="en-US" sz="2400" noProof="0" dirty="0" err="1">
                  <a:solidFill>
                    <a:prstClr val="white"/>
                  </a:solidFill>
                  <a:latin typeface="Arial" panose="020B0604020202020204" pitchFamily="34" charset="0"/>
                  <a:cs typeface="Arial" panose="020B0604020202020204" pitchFamily="34" charset="0"/>
                </a:rPr>
                <a:t>Gedenktag</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4" name="Answer A">
            <a:extLst>
              <a:ext uri="{FF2B5EF4-FFF2-40B4-BE49-F238E27FC236}">
                <a16:creationId xmlns:a16="http://schemas.microsoft.com/office/drawing/2014/main" id="{462FB440-3802-4640-95E5-7E769F1888EB}"/>
              </a:ext>
            </a:extLst>
          </p:cNvPr>
          <p:cNvGrpSpPr/>
          <p:nvPr/>
        </p:nvGrpSpPr>
        <p:grpSpPr>
          <a:xfrm>
            <a:off x="1452892" y="4178681"/>
            <a:ext cx="4524162" cy="929684"/>
            <a:chOff x="1452892" y="4172004"/>
            <a:chExt cx="4524162" cy="929684"/>
          </a:xfrm>
          <a:solidFill>
            <a:srgbClr val="92D050"/>
          </a:solidFill>
        </p:grpSpPr>
        <p:sp>
          <p:nvSpPr>
            <p:cNvPr id="20" name="Background">
              <a:extLst>
                <a:ext uri="{FF2B5EF4-FFF2-40B4-BE49-F238E27FC236}">
                  <a16:creationId xmlns:a16="http://schemas.microsoft.com/office/drawing/2014/main" id="{60B15F66-6CF0-4909-A072-4B9CA4CA08D0}"/>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A">
              <a:extLst>
                <a:ext uri="{FF2B5EF4-FFF2-40B4-BE49-F238E27FC236}">
                  <a16:creationId xmlns:a16="http://schemas.microsoft.com/office/drawing/2014/main" id="{AF0BF5BB-760B-4D01-AAEE-BEDC070EF526}"/>
                </a:ext>
              </a:extLst>
            </p:cNvPr>
            <p:cNvSpPr txBox="1"/>
            <p:nvPr/>
          </p:nvSpPr>
          <p:spPr>
            <a:xfrm>
              <a:off x="1717288" y="4381083"/>
              <a:ext cx="446049" cy="523220"/>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A:</a:t>
              </a:r>
            </a:p>
          </p:txBody>
        </p:sp>
        <p:sp>
          <p:nvSpPr>
            <p:cNvPr id="38" name="#sl-pollanswer(0)">
              <a:extLst>
                <a:ext uri="{FF2B5EF4-FFF2-40B4-BE49-F238E27FC236}">
                  <a16:creationId xmlns:a16="http://schemas.microsoft.com/office/drawing/2014/main" id="{16388FA3-C0D9-410C-BAE2-A6485A7F9BED}"/>
                </a:ext>
              </a:extLst>
            </p:cNvPr>
            <p:cNvSpPr txBox="1"/>
            <p:nvPr/>
          </p:nvSpPr>
          <p:spPr>
            <a:xfrm>
              <a:off x="2163338" y="4185359"/>
              <a:ext cx="3378818" cy="870109"/>
            </a:xfrm>
            <a:prstGeom prst="rect">
              <a:avLst/>
            </a:prstGeom>
            <a:grp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Sie wurden gültig zum Kirchenamt geweiht</a:t>
              </a:r>
            </a:p>
          </p:txBody>
        </p:sp>
      </p:grpSp>
      <p:grpSp>
        <p:nvGrpSpPr>
          <p:cNvPr id="14" name="Question">
            <a:extLst>
              <a:ext uri="{FF2B5EF4-FFF2-40B4-BE49-F238E27FC236}">
                <a16:creationId xmlns:a16="http://schemas.microsoft.com/office/drawing/2014/main" id="{C06F0B4B-66C1-4499-A17E-4B1853F266A4}"/>
              </a:ext>
            </a:extLst>
          </p:cNvPr>
          <p:cNvGrpSpPr/>
          <p:nvPr/>
        </p:nvGrpSpPr>
        <p:grpSpPr>
          <a:xfrm>
            <a:off x="0" y="2860778"/>
            <a:ext cx="12192000" cy="1136407"/>
            <a:chOff x="0" y="2860778"/>
            <a:chExt cx="12192000" cy="1136407"/>
          </a:xfrm>
        </p:grpSpPr>
        <p:cxnSp>
          <p:nvCxnSpPr>
            <p:cNvPr id="26" name="Line">
              <a:extLst>
                <a:ext uri="{FF2B5EF4-FFF2-40B4-BE49-F238E27FC236}">
                  <a16:creationId xmlns:a16="http://schemas.microsoft.com/office/drawing/2014/main" id="{D9A9127F-6A62-4E1D-BA5E-8DF80971DDEE}"/>
                </a:ext>
              </a:extLst>
            </p:cNvPr>
            <p:cNvCxnSpPr>
              <a:cxnSpLocks/>
            </p:cNvCxnSpPr>
            <p:nvPr/>
          </p:nvCxnSpPr>
          <p:spPr>
            <a:xfrm flipV="1">
              <a:off x="0" y="3429000"/>
              <a:ext cx="12192000" cy="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Background">
              <a:extLst>
                <a:ext uri="{FF2B5EF4-FFF2-40B4-BE49-F238E27FC236}">
                  <a16:creationId xmlns:a16="http://schemas.microsoft.com/office/drawing/2014/main" id="{72609FCE-9B2B-431D-A22F-C9C6C2B3DE82}"/>
                </a:ext>
              </a:extLst>
            </p:cNvPr>
            <p:cNvSpPr/>
            <p:nvPr/>
          </p:nvSpPr>
          <p:spPr>
            <a:xfrm>
              <a:off x="1452892" y="2860778"/>
              <a:ext cx="9342799" cy="1136407"/>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473"/>
                <a:gd name="connsiteY0" fmla="*/ 4868 h 9998"/>
                <a:gd name="connsiteX1" fmla="*/ 999 w 9473"/>
                <a:gd name="connsiteY1" fmla="*/ 1 h 9998"/>
                <a:gd name="connsiteX2" fmla="*/ 8015 w 9473"/>
                <a:gd name="connsiteY2" fmla="*/ 1 h 9998"/>
                <a:gd name="connsiteX3" fmla="*/ 9473 w 9473"/>
                <a:gd name="connsiteY3" fmla="*/ 5286 h 9998"/>
                <a:gd name="connsiteX4" fmla="*/ 7996 w 9473"/>
                <a:gd name="connsiteY4" fmla="*/ 9941 h 9998"/>
                <a:gd name="connsiteX5" fmla="*/ 999 w 9473"/>
                <a:gd name="connsiteY5" fmla="*/ 9986 h 9998"/>
                <a:gd name="connsiteX6" fmla="*/ 0 w 9473"/>
                <a:gd name="connsiteY6" fmla="*/ 4868 h 9998"/>
                <a:gd name="connsiteX0" fmla="*/ 0 w 10000"/>
                <a:gd name="connsiteY0" fmla="*/ 4869 h 10000"/>
                <a:gd name="connsiteX1" fmla="*/ 1055 w 10000"/>
                <a:gd name="connsiteY1" fmla="*/ 1 h 10000"/>
                <a:gd name="connsiteX2" fmla="*/ 8461 w 10000"/>
                <a:gd name="connsiteY2" fmla="*/ 1 h 10000"/>
                <a:gd name="connsiteX3" fmla="*/ 10000 w 10000"/>
                <a:gd name="connsiteY3" fmla="*/ 5287 h 10000"/>
                <a:gd name="connsiteX4" fmla="*/ 8441 w 10000"/>
                <a:gd name="connsiteY4" fmla="*/ 9943 h 10000"/>
                <a:gd name="connsiteX5" fmla="*/ 1055 w 10000"/>
                <a:gd name="connsiteY5" fmla="*/ 9988 h 10000"/>
                <a:gd name="connsiteX6" fmla="*/ 0 w 10000"/>
                <a:gd name="connsiteY6" fmla="*/ 4869 h 10000"/>
                <a:gd name="connsiteX0" fmla="*/ 0 w 10000"/>
                <a:gd name="connsiteY0" fmla="*/ 4869 h 10022"/>
                <a:gd name="connsiteX1" fmla="*/ 1055 w 10000"/>
                <a:gd name="connsiteY1" fmla="*/ 1 h 10022"/>
                <a:gd name="connsiteX2" fmla="*/ 8461 w 10000"/>
                <a:gd name="connsiteY2" fmla="*/ 1 h 10022"/>
                <a:gd name="connsiteX3" fmla="*/ 10000 w 10000"/>
                <a:gd name="connsiteY3" fmla="*/ 5287 h 10022"/>
                <a:gd name="connsiteX4" fmla="*/ 8441 w 10000"/>
                <a:gd name="connsiteY4" fmla="*/ 9943 h 10022"/>
                <a:gd name="connsiteX5" fmla="*/ 1055 w 10000"/>
                <a:gd name="connsiteY5" fmla="*/ 9988 h 10022"/>
                <a:gd name="connsiteX6" fmla="*/ 0 w 10000"/>
                <a:gd name="connsiteY6" fmla="*/ 4869 h 10022"/>
                <a:gd name="connsiteX0" fmla="*/ 0 w 10000"/>
                <a:gd name="connsiteY0" fmla="*/ 4869 h 10016"/>
                <a:gd name="connsiteX1" fmla="*/ 1055 w 10000"/>
                <a:gd name="connsiteY1" fmla="*/ 1 h 10016"/>
                <a:gd name="connsiteX2" fmla="*/ 8461 w 10000"/>
                <a:gd name="connsiteY2" fmla="*/ 1 h 10016"/>
                <a:gd name="connsiteX3" fmla="*/ 10000 w 10000"/>
                <a:gd name="connsiteY3" fmla="*/ 5287 h 10016"/>
                <a:gd name="connsiteX4" fmla="*/ 8441 w 10000"/>
                <a:gd name="connsiteY4" fmla="*/ 9943 h 10016"/>
                <a:gd name="connsiteX5" fmla="*/ 1055 w 10000"/>
                <a:gd name="connsiteY5" fmla="*/ 9988 h 10016"/>
                <a:gd name="connsiteX6" fmla="*/ 0 w 10000"/>
                <a:gd name="connsiteY6" fmla="*/ 4869 h 10016"/>
                <a:gd name="connsiteX0" fmla="*/ 0 w 9362"/>
                <a:gd name="connsiteY0" fmla="*/ 4869 h 10016"/>
                <a:gd name="connsiteX1" fmla="*/ 1055 w 9362"/>
                <a:gd name="connsiteY1" fmla="*/ 1 h 10016"/>
                <a:gd name="connsiteX2" fmla="*/ 8461 w 9362"/>
                <a:gd name="connsiteY2" fmla="*/ 1 h 10016"/>
                <a:gd name="connsiteX3" fmla="*/ 9362 w 9362"/>
                <a:gd name="connsiteY3" fmla="*/ 5454 h 10016"/>
                <a:gd name="connsiteX4" fmla="*/ 8441 w 9362"/>
                <a:gd name="connsiteY4" fmla="*/ 9943 h 10016"/>
                <a:gd name="connsiteX5" fmla="*/ 1055 w 9362"/>
                <a:gd name="connsiteY5" fmla="*/ 9988 h 10016"/>
                <a:gd name="connsiteX6" fmla="*/ 0 w 9362"/>
                <a:gd name="connsiteY6" fmla="*/ 4869 h 10016"/>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445 h 10000"/>
                <a:gd name="connsiteX4" fmla="*/ 9016 w 10087"/>
                <a:gd name="connsiteY4" fmla="*/ 9927 h 10000"/>
                <a:gd name="connsiteX5" fmla="*/ 1127 w 10087"/>
                <a:gd name="connsiteY5" fmla="*/ 9972 h 10000"/>
                <a:gd name="connsiteX6" fmla="*/ 0 w 10087"/>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445 h 10000"/>
                <a:gd name="connsiteX4" fmla="*/ 9016 w 10087"/>
                <a:gd name="connsiteY4" fmla="*/ 9927 h 10000"/>
                <a:gd name="connsiteX5" fmla="*/ 1127 w 10087"/>
                <a:gd name="connsiteY5" fmla="*/ 9972 h 10000"/>
                <a:gd name="connsiteX6" fmla="*/ 0 w 10087"/>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445 h 10000"/>
                <a:gd name="connsiteX4" fmla="*/ 9016 w 10087"/>
                <a:gd name="connsiteY4" fmla="*/ 9927 h 10000"/>
                <a:gd name="connsiteX5" fmla="*/ 1127 w 10087"/>
                <a:gd name="connsiteY5" fmla="*/ 9972 h 10000"/>
                <a:gd name="connsiteX6" fmla="*/ 0 w 10087"/>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362 h 10000"/>
                <a:gd name="connsiteX4" fmla="*/ 9016 w 10087"/>
                <a:gd name="connsiteY4" fmla="*/ 9927 h 10000"/>
                <a:gd name="connsiteX5" fmla="*/ 1127 w 10087"/>
                <a:gd name="connsiteY5" fmla="*/ 9972 h 10000"/>
                <a:gd name="connsiteX6" fmla="*/ 0 w 10087"/>
                <a:gd name="connsiteY6" fmla="*/ 4861 h 10000"/>
                <a:gd name="connsiteX0" fmla="*/ 0 w 10083"/>
                <a:gd name="connsiteY0" fmla="*/ 4861 h 10000"/>
                <a:gd name="connsiteX1" fmla="*/ 1127 w 10083"/>
                <a:gd name="connsiteY1" fmla="*/ 1 h 10000"/>
                <a:gd name="connsiteX2" fmla="*/ 9038 w 10083"/>
                <a:gd name="connsiteY2" fmla="*/ 1 h 10000"/>
                <a:gd name="connsiteX3" fmla="*/ 10083 w 10083"/>
                <a:gd name="connsiteY3" fmla="*/ 5039 h 10000"/>
                <a:gd name="connsiteX4" fmla="*/ 9016 w 10083"/>
                <a:gd name="connsiteY4" fmla="*/ 9927 h 10000"/>
                <a:gd name="connsiteX5" fmla="*/ 1127 w 10083"/>
                <a:gd name="connsiteY5" fmla="*/ 9972 h 10000"/>
                <a:gd name="connsiteX6" fmla="*/ 0 w 10083"/>
                <a:gd name="connsiteY6" fmla="*/ 4861 h 10000"/>
                <a:gd name="connsiteX0" fmla="*/ 0 w 10072"/>
                <a:gd name="connsiteY0" fmla="*/ 5076 h 10004"/>
                <a:gd name="connsiteX1" fmla="*/ 1116 w 10072"/>
                <a:gd name="connsiteY1" fmla="*/ 1 h 10004"/>
                <a:gd name="connsiteX2" fmla="*/ 9027 w 10072"/>
                <a:gd name="connsiteY2" fmla="*/ 1 h 10004"/>
                <a:gd name="connsiteX3" fmla="*/ 10072 w 10072"/>
                <a:gd name="connsiteY3" fmla="*/ 5039 h 10004"/>
                <a:gd name="connsiteX4" fmla="*/ 9005 w 10072"/>
                <a:gd name="connsiteY4" fmla="*/ 9927 h 10004"/>
                <a:gd name="connsiteX5" fmla="*/ 1116 w 10072"/>
                <a:gd name="connsiteY5" fmla="*/ 9972 h 10004"/>
                <a:gd name="connsiteX6" fmla="*/ 0 w 10072"/>
                <a:gd name="connsiteY6" fmla="*/ 5076 h 10004"/>
                <a:gd name="connsiteX0" fmla="*/ 0 w 10083"/>
                <a:gd name="connsiteY0" fmla="*/ 5004 h 10003"/>
                <a:gd name="connsiteX1" fmla="*/ 1127 w 10083"/>
                <a:gd name="connsiteY1" fmla="*/ 1 h 10003"/>
                <a:gd name="connsiteX2" fmla="*/ 9038 w 10083"/>
                <a:gd name="connsiteY2" fmla="*/ 1 h 10003"/>
                <a:gd name="connsiteX3" fmla="*/ 10083 w 10083"/>
                <a:gd name="connsiteY3" fmla="*/ 5039 h 10003"/>
                <a:gd name="connsiteX4" fmla="*/ 9016 w 10083"/>
                <a:gd name="connsiteY4" fmla="*/ 9927 h 10003"/>
                <a:gd name="connsiteX5" fmla="*/ 1127 w 10083"/>
                <a:gd name="connsiteY5" fmla="*/ 9972 h 10003"/>
                <a:gd name="connsiteX6" fmla="*/ 0 w 10083"/>
                <a:gd name="connsiteY6" fmla="*/ 5004 h 10003"/>
                <a:gd name="connsiteX0" fmla="*/ 0 w 10003"/>
                <a:gd name="connsiteY0" fmla="*/ 5281 h 10009"/>
                <a:gd name="connsiteX1" fmla="*/ 1047 w 10003"/>
                <a:gd name="connsiteY1" fmla="*/ 1 h 10009"/>
                <a:gd name="connsiteX2" fmla="*/ 8958 w 10003"/>
                <a:gd name="connsiteY2" fmla="*/ 1 h 10009"/>
                <a:gd name="connsiteX3" fmla="*/ 10003 w 10003"/>
                <a:gd name="connsiteY3" fmla="*/ 5039 h 10009"/>
                <a:gd name="connsiteX4" fmla="*/ 8936 w 10003"/>
                <a:gd name="connsiteY4" fmla="*/ 9927 h 10009"/>
                <a:gd name="connsiteX5" fmla="*/ 1047 w 10003"/>
                <a:gd name="connsiteY5" fmla="*/ 9972 h 10009"/>
                <a:gd name="connsiteX6" fmla="*/ 0 w 10003"/>
                <a:gd name="connsiteY6" fmla="*/ 5281 h 10009"/>
                <a:gd name="connsiteX0" fmla="*/ 0 w 10003"/>
                <a:gd name="connsiteY0" fmla="*/ 5142 h 10006"/>
                <a:gd name="connsiteX1" fmla="*/ 1047 w 10003"/>
                <a:gd name="connsiteY1" fmla="*/ 1 h 10006"/>
                <a:gd name="connsiteX2" fmla="*/ 8958 w 10003"/>
                <a:gd name="connsiteY2" fmla="*/ 1 h 10006"/>
                <a:gd name="connsiteX3" fmla="*/ 10003 w 10003"/>
                <a:gd name="connsiteY3" fmla="*/ 5039 h 10006"/>
                <a:gd name="connsiteX4" fmla="*/ 8936 w 10003"/>
                <a:gd name="connsiteY4" fmla="*/ 9927 h 10006"/>
                <a:gd name="connsiteX5" fmla="*/ 1047 w 10003"/>
                <a:gd name="connsiteY5" fmla="*/ 9972 h 10006"/>
                <a:gd name="connsiteX6" fmla="*/ 0 w 10003"/>
                <a:gd name="connsiteY6" fmla="*/ 5142 h 10006"/>
                <a:gd name="connsiteX0" fmla="*/ 0 w 10000"/>
                <a:gd name="connsiteY0" fmla="*/ 4893 h 10001"/>
                <a:gd name="connsiteX1" fmla="*/ 1044 w 10000"/>
                <a:gd name="connsiteY1" fmla="*/ 1 h 10001"/>
                <a:gd name="connsiteX2" fmla="*/ 8955 w 10000"/>
                <a:gd name="connsiteY2" fmla="*/ 1 h 10001"/>
                <a:gd name="connsiteX3" fmla="*/ 10000 w 10000"/>
                <a:gd name="connsiteY3" fmla="*/ 5039 h 10001"/>
                <a:gd name="connsiteX4" fmla="*/ 8933 w 10000"/>
                <a:gd name="connsiteY4" fmla="*/ 9927 h 10001"/>
                <a:gd name="connsiteX5" fmla="*/ 1044 w 10000"/>
                <a:gd name="connsiteY5" fmla="*/ 9972 h 10001"/>
                <a:gd name="connsiteX6" fmla="*/ 0 w 10000"/>
                <a:gd name="connsiteY6" fmla="*/ 4893 h 10001"/>
                <a:gd name="connsiteX0" fmla="*/ 0 w 10000"/>
                <a:gd name="connsiteY0" fmla="*/ 5018 h 10003"/>
                <a:gd name="connsiteX1" fmla="*/ 1044 w 10000"/>
                <a:gd name="connsiteY1" fmla="*/ 1 h 10003"/>
                <a:gd name="connsiteX2" fmla="*/ 8955 w 10000"/>
                <a:gd name="connsiteY2" fmla="*/ 1 h 10003"/>
                <a:gd name="connsiteX3" fmla="*/ 10000 w 10000"/>
                <a:gd name="connsiteY3" fmla="*/ 5039 h 10003"/>
                <a:gd name="connsiteX4" fmla="*/ 8933 w 10000"/>
                <a:gd name="connsiteY4" fmla="*/ 9927 h 10003"/>
                <a:gd name="connsiteX5" fmla="*/ 1044 w 10000"/>
                <a:gd name="connsiteY5" fmla="*/ 9972 h 10003"/>
                <a:gd name="connsiteX6" fmla="*/ 0 w 10000"/>
                <a:gd name="connsiteY6" fmla="*/ 5018 h 10003"/>
                <a:gd name="connsiteX0" fmla="*/ 0 w 10006"/>
                <a:gd name="connsiteY0" fmla="*/ 5045 h 10004"/>
                <a:gd name="connsiteX1" fmla="*/ 1050 w 10006"/>
                <a:gd name="connsiteY1" fmla="*/ 1 h 10004"/>
                <a:gd name="connsiteX2" fmla="*/ 8961 w 10006"/>
                <a:gd name="connsiteY2" fmla="*/ 1 h 10004"/>
                <a:gd name="connsiteX3" fmla="*/ 10006 w 10006"/>
                <a:gd name="connsiteY3" fmla="*/ 5039 h 10004"/>
                <a:gd name="connsiteX4" fmla="*/ 8939 w 10006"/>
                <a:gd name="connsiteY4" fmla="*/ 9927 h 10004"/>
                <a:gd name="connsiteX5" fmla="*/ 1050 w 10006"/>
                <a:gd name="connsiteY5" fmla="*/ 9972 h 10004"/>
                <a:gd name="connsiteX6" fmla="*/ 0 w 10006"/>
                <a:gd name="connsiteY6" fmla="*/ 5045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6" h="10004">
                  <a:moveTo>
                    <a:pt x="0" y="5045"/>
                  </a:moveTo>
                  <a:cubicBezTo>
                    <a:pt x="513" y="1631"/>
                    <a:pt x="122" y="86"/>
                    <a:pt x="1050" y="1"/>
                  </a:cubicBezTo>
                  <a:lnTo>
                    <a:pt x="8961" y="1"/>
                  </a:lnTo>
                  <a:cubicBezTo>
                    <a:pt x="9990" y="-16"/>
                    <a:pt x="9537" y="540"/>
                    <a:pt x="10006" y="5039"/>
                  </a:cubicBezTo>
                  <a:cubicBezTo>
                    <a:pt x="9608" y="9039"/>
                    <a:pt x="9872" y="10038"/>
                    <a:pt x="8939" y="9927"/>
                  </a:cubicBezTo>
                  <a:lnTo>
                    <a:pt x="1050" y="9972"/>
                  </a:lnTo>
                  <a:cubicBezTo>
                    <a:pt x="110" y="10230"/>
                    <a:pt x="521" y="8962"/>
                    <a:pt x="0" y="5045"/>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25000" noProof="0">
                <a:ln>
                  <a:noFill/>
                </a:ln>
                <a:solidFill>
                  <a:prstClr val="white"/>
                </a:solidFill>
                <a:effectLst/>
                <a:uLnTx/>
                <a:uFillTx/>
                <a:latin typeface="Calibri" panose="020F0502020204030204"/>
                <a:ea typeface="+mn-ea"/>
                <a:cs typeface="+mn-cs"/>
              </a:endParaRPr>
            </a:p>
          </p:txBody>
        </p:sp>
        <p:sp>
          <p:nvSpPr>
            <p:cNvPr id="47" name="#sl-pollquestion()">
              <a:extLst>
                <a:ext uri="{FF2B5EF4-FFF2-40B4-BE49-F238E27FC236}">
                  <a16:creationId xmlns:a16="http://schemas.microsoft.com/office/drawing/2014/main" id="{0B3C0AB6-E99F-4DFB-8A1B-814704AA4FC9}"/>
                </a:ext>
              </a:extLst>
            </p:cNvPr>
            <p:cNvSpPr txBox="1"/>
            <p:nvPr/>
          </p:nvSpPr>
          <p:spPr>
            <a:xfrm>
              <a:off x="1717288" y="2964701"/>
              <a:ext cx="8839255" cy="932341"/>
            </a:xfrm>
            <a:prstGeom prst="rect">
              <a:avLst/>
            </a:prstGeom>
            <a:noFill/>
          </p:spPr>
          <p:txBody>
            <a:bodyPr wrap="square" rtlCol="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Was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haben</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Miriam, Deborah, Hanna und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Hulda</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gemeinsam</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pSp>
      <p:grpSp>
        <p:nvGrpSpPr>
          <p:cNvPr id="12" name="Current Money Value">
            <a:extLst>
              <a:ext uri="{FF2B5EF4-FFF2-40B4-BE49-F238E27FC236}">
                <a16:creationId xmlns:a16="http://schemas.microsoft.com/office/drawing/2014/main" id="{F69BB7A5-CF27-44D2-A964-DF2E78088389}"/>
              </a:ext>
            </a:extLst>
          </p:cNvPr>
          <p:cNvGrpSpPr/>
          <p:nvPr/>
        </p:nvGrpSpPr>
        <p:grpSpPr>
          <a:xfrm>
            <a:off x="8618368" y="2322355"/>
            <a:ext cx="3573630" cy="347151"/>
            <a:chOff x="8618369" y="2322355"/>
            <a:chExt cx="3555791" cy="347151"/>
          </a:xfrm>
        </p:grpSpPr>
        <p:cxnSp>
          <p:nvCxnSpPr>
            <p:cNvPr id="49" name="Line">
              <a:extLst>
                <a:ext uri="{FF2B5EF4-FFF2-40B4-BE49-F238E27FC236}">
                  <a16:creationId xmlns:a16="http://schemas.microsoft.com/office/drawing/2014/main" id="{8E8A5C75-CFCA-4176-8EB0-4EB34F162D99}"/>
                </a:ext>
              </a:extLst>
            </p:cNvPr>
            <p:cNvCxnSpPr>
              <a:cxnSpLocks/>
              <a:stCxn id="48" idx="3"/>
            </p:cNvCxnSpPr>
            <p:nvPr/>
          </p:nvCxnSpPr>
          <p:spPr>
            <a:xfrm>
              <a:off x="10595809" y="2501848"/>
              <a:ext cx="157835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Background">
              <a:extLst>
                <a:ext uri="{FF2B5EF4-FFF2-40B4-BE49-F238E27FC236}">
                  <a16:creationId xmlns:a16="http://schemas.microsoft.com/office/drawing/2014/main" id="{12A54628-84A9-44CB-A81D-4C642051B35E}"/>
                </a:ext>
              </a:extLst>
            </p:cNvPr>
            <p:cNvSpPr/>
            <p:nvPr/>
          </p:nvSpPr>
          <p:spPr>
            <a:xfrm>
              <a:off x="8618369" y="2322355"/>
              <a:ext cx="1977440" cy="347151"/>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
              <a:extLst>
                <a:ext uri="{FF2B5EF4-FFF2-40B4-BE49-F238E27FC236}">
                  <a16:creationId xmlns:a16="http://schemas.microsoft.com/office/drawing/2014/main" id="{DBB8417C-BFDC-4C68-A750-8B0478B37A21}"/>
                </a:ext>
              </a:extLst>
            </p:cNvPr>
            <p:cNvSpPr txBox="1"/>
            <p:nvPr/>
          </p:nvSpPr>
          <p:spPr>
            <a:xfrm>
              <a:off x="8793584" y="2338239"/>
              <a:ext cx="1642634" cy="307777"/>
            </a:xfrm>
            <a:prstGeom prst="rect">
              <a:avLst/>
            </a:prstGeom>
            <a:noFill/>
          </p:spPr>
          <p:txBody>
            <a:bodyPr wrap="square" lIns="0" tIns="0" rIns="0" bIns="0" rtlCol="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err="1">
                  <a:ln>
                    <a:noFill/>
                  </a:ln>
                  <a:solidFill>
                    <a:prstClr val="white"/>
                  </a:solidFill>
                  <a:effectLst/>
                  <a:uLnTx/>
                  <a:uFillTx/>
                  <a:latin typeface="Avenir Next LT Pro" panose="020B0504020202020204" pitchFamily="34" charset="0"/>
                  <a:ea typeface="+mn-ea"/>
                  <a:cs typeface="Arial" panose="020B0604020202020204" pitchFamily="34" charset="0"/>
                </a:rPr>
                <a:t>Kardinälin</a:t>
              </a:r>
              <a:endParaRPr kumimoji="0" lang="en-US" sz="2000" b="1"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Arial" panose="020B0604020202020204" pitchFamily="34" charset="0"/>
              </a:endParaRPr>
            </a:p>
          </p:txBody>
        </p:sp>
      </p:grpSp>
      <p:pic>
        <p:nvPicPr>
          <p:cNvPr id="34" name="correct answer">
            <a:hlinkClick r:id="" action="ppaction://media"/>
            <a:extLst>
              <a:ext uri="{FF2B5EF4-FFF2-40B4-BE49-F238E27FC236}">
                <a16:creationId xmlns:a16="http://schemas.microsoft.com/office/drawing/2014/main" id="{D543C744-B988-423B-A5E0-4DCC28B5B61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318498" y="192768"/>
            <a:ext cx="609600" cy="609600"/>
          </a:xfrm>
          <a:prstGeom prst="rect">
            <a:avLst/>
          </a:prstGeom>
        </p:spPr>
      </p:pic>
      <p:pic>
        <p:nvPicPr>
          <p:cNvPr id="32" name="Grafik 31">
            <a:extLst>
              <a:ext uri="{FF2B5EF4-FFF2-40B4-BE49-F238E27FC236}">
                <a16:creationId xmlns:a16="http://schemas.microsoft.com/office/drawing/2014/main" id="{E5067B9A-1C67-4D92-92E0-491FF15BFAC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86363" y="192276"/>
            <a:ext cx="2325017" cy="2325017"/>
          </a:xfrm>
          <a:prstGeom prst="rect">
            <a:avLst/>
          </a:prstGeom>
        </p:spPr>
      </p:pic>
    </p:spTree>
    <p:custDataLst>
      <p:tags r:id="rId1"/>
    </p:custDataLst>
    <p:extLst>
      <p:ext uri="{BB962C8B-B14F-4D97-AF65-F5344CB8AC3E}">
        <p14:creationId xmlns:p14="http://schemas.microsoft.com/office/powerpoint/2010/main" val="1009320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06"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Background">
            <a:extLst>
              <a:ext uri="{FF2B5EF4-FFF2-40B4-BE49-F238E27FC236}">
                <a16:creationId xmlns:a16="http://schemas.microsoft.com/office/drawing/2014/main" id="{8F212C43-53C1-42D8-A539-45C02A0CAA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47" y="0"/>
            <a:ext cx="12192000" cy="6858000"/>
          </a:xfrm>
          <a:prstGeom prst="rect">
            <a:avLst/>
          </a:prstGeom>
        </p:spPr>
      </p:pic>
      <p:pic>
        <p:nvPicPr>
          <p:cNvPr id="21" name="SL Logo" descr="Ein Bild, das Zeichnung enthält.&#10;&#10;Automatisch generierte Beschreibung">
            <a:extLst>
              <a:ext uri="{FF2B5EF4-FFF2-40B4-BE49-F238E27FC236}">
                <a16:creationId xmlns:a16="http://schemas.microsoft.com/office/drawing/2014/main" id="{B14EA97D-AD57-45CD-A7B3-501F4005B4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33690" y="6339900"/>
            <a:ext cx="1620186" cy="324037"/>
          </a:xfrm>
          <a:prstGeom prst="rect">
            <a:avLst/>
          </a:prstGeom>
        </p:spPr>
      </p:pic>
      <p:sp>
        <p:nvSpPr>
          <p:cNvPr id="24" name="Auswahl" hidden="1">
            <a:extLst>
              <a:ext uri="{FF2B5EF4-FFF2-40B4-BE49-F238E27FC236}">
                <a16:creationId xmlns:a16="http://schemas.microsoft.com/office/drawing/2014/main" id="{BBCF988A-F59E-4D9E-BA5C-1F444E190200}"/>
              </a:ext>
            </a:extLst>
          </p:cNvPr>
          <p:cNvSpPr/>
          <p:nvPr/>
        </p:nvSpPr>
        <p:spPr>
          <a:xfrm>
            <a:off x="4747549" y="5469331"/>
            <a:ext cx="2696901" cy="347150"/>
          </a:xfrm>
          <a:prstGeom prst="roundRect">
            <a:avLst/>
          </a:prstGeom>
          <a:noFill/>
          <a:ln>
            <a:solidFill>
              <a:schemeClr val="bg1"/>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Question fininished indicator">
            <a:extLst>
              <a:ext uri="{FF2B5EF4-FFF2-40B4-BE49-F238E27FC236}">
                <a16:creationId xmlns:a16="http://schemas.microsoft.com/office/drawing/2014/main" id="{17A0C1AC-FF27-4F2B-9AE7-E9366F15B944}"/>
              </a:ext>
            </a:extLst>
          </p:cNvPr>
          <p:cNvSpPr/>
          <p:nvPr/>
        </p:nvSpPr>
        <p:spPr>
          <a:xfrm>
            <a:off x="5453750" y="5572758"/>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commerical break">
            <a:hlinkClick r:id="" action="ppaction://media"/>
            <a:extLst>
              <a:ext uri="{FF2B5EF4-FFF2-40B4-BE49-F238E27FC236}">
                <a16:creationId xmlns:a16="http://schemas.microsoft.com/office/drawing/2014/main" id="{632A26F9-7C17-417A-924E-FD32BEBEA89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319290" y="175202"/>
            <a:ext cx="595110" cy="595110"/>
          </a:xfrm>
          <a:prstGeom prst="rect">
            <a:avLst/>
          </a:prstGeom>
        </p:spPr>
      </p:pic>
      <p:sp>
        <p:nvSpPr>
          <p:cNvPr id="17" name="Question fininished indicator">
            <a:extLst>
              <a:ext uri="{FF2B5EF4-FFF2-40B4-BE49-F238E27FC236}">
                <a16:creationId xmlns:a16="http://schemas.microsoft.com/office/drawing/2014/main" id="{CF6E2A99-F392-4606-89CB-3AAF0B9F2B43}"/>
              </a:ext>
            </a:extLst>
          </p:cNvPr>
          <p:cNvSpPr/>
          <p:nvPr/>
        </p:nvSpPr>
        <p:spPr>
          <a:xfrm>
            <a:off x="5453750" y="1206191"/>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Question fininished indicator">
            <a:extLst>
              <a:ext uri="{FF2B5EF4-FFF2-40B4-BE49-F238E27FC236}">
                <a16:creationId xmlns:a16="http://schemas.microsoft.com/office/drawing/2014/main" id="{E8E39AF8-C30E-4F26-B0F6-DBB40000058C}"/>
              </a:ext>
            </a:extLst>
          </p:cNvPr>
          <p:cNvSpPr/>
          <p:nvPr/>
        </p:nvSpPr>
        <p:spPr>
          <a:xfrm>
            <a:off x="5454107" y="5242622"/>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Question fininished indicator">
            <a:extLst>
              <a:ext uri="{FF2B5EF4-FFF2-40B4-BE49-F238E27FC236}">
                <a16:creationId xmlns:a16="http://schemas.microsoft.com/office/drawing/2014/main" id="{D0857642-6923-4178-83B3-935CFA94526C}"/>
              </a:ext>
            </a:extLst>
          </p:cNvPr>
          <p:cNvSpPr/>
          <p:nvPr/>
        </p:nvSpPr>
        <p:spPr>
          <a:xfrm>
            <a:off x="5453750" y="4909882"/>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Question fininished indicator">
            <a:extLst>
              <a:ext uri="{FF2B5EF4-FFF2-40B4-BE49-F238E27FC236}">
                <a16:creationId xmlns:a16="http://schemas.microsoft.com/office/drawing/2014/main" id="{1347C7EA-E9A9-4B46-B4B0-69F7A35D6BAA}"/>
              </a:ext>
            </a:extLst>
          </p:cNvPr>
          <p:cNvSpPr/>
          <p:nvPr/>
        </p:nvSpPr>
        <p:spPr>
          <a:xfrm>
            <a:off x="5453750" y="4574273"/>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Question fininished indicator">
            <a:extLst>
              <a:ext uri="{FF2B5EF4-FFF2-40B4-BE49-F238E27FC236}">
                <a16:creationId xmlns:a16="http://schemas.microsoft.com/office/drawing/2014/main" id="{BA39027C-65AA-4059-9D2C-280E7726FC66}"/>
              </a:ext>
            </a:extLst>
          </p:cNvPr>
          <p:cNvSpPr/>
          <p:nvPr/>
        </p:nvSpPr>
        <p:spPr>
          <a:xfrm>
            <a:off x="5456389" y="4234947"/>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Question fininished indicator">
            <a:extLst>
              <a:ext uri="{FF2B5EF4-FFF2-40B4-BE49-F238E27FC236}">
                <a16:creationId xmlns:a16="http://schemas.microsoft.com/office/drawing/2014/main" id="{D1989870-6B39-42B9-83DE-26C4760EC068}"/>
              </a:ext>
            </a:extLst>
          </p:cNvPr>
          <p:cNvSpPr/>
          <p:nvPr/>
        </p:nvSpPr>
        <p:spPr>
          <a:xfrm>
            <a:off x="5453750" y="3900773"/>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Question fininished indicator">
            <a:extLst>
              <a:ext uri="{FF2B5EF4-FFF2-40B4-BE49-F238E27FC236}">
                <a16:creationId xmlns:a16="http://schemas.microsoft.com/office/drawing/2014/main" id="{D3471FE1-EBCE-4800-9BA8-2460CE4470A2}"/>
              </a:ext>
            </a:extLst>
          </p:cNvPr>
          <p:cNvSpPr/>
          <p:nvPr/>
        </p:nvSpPr>
        <p:spPr>
          <a:xfrm>
            <a:off x="5454107" y="3560012"/>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Question fininished indicator">
            <a:extLst>
              <a:ext uri="{FF2B5EF4-FFF2-40B4-BE49-F238E27FC236}">
                <a16:creationId xmlns:a16="http://schemas.microsoft.com/office/drawing/2014/main" id="{563CA46D-7401-42E9-A1C6-976BA39EF176}"/>
              </a:ext>
            </a:extLst>
          </p:cNvPr>
          <p:cNvSpPr/>
          <p:nvPr/>
        </p:nvSpPr>
        <p:spPr>
          <a:xfrm>
            <a:off x="5450889" y="3221610"/>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Question fininished indicator">
            <a:extLst>
              <a:ext uri="{FF2B5EF4-FFF2-40B4-BE49-F238E27FC236}">
                <a16:creationId xmlns:a16="http://schemas.microsoft.com/office/drawing/2014/main" id="{C90D774E-3FC1-40BF-AC50-6252AB7FE4B8}"/>
              </a:ext>
            </a:extLst>
          </p:cNvPr>
          <p:cNvSpPr/>
          <p:nvPr/>
        </p:nvSpPr>
        <p:spPr>
          <a:xfrm>
            <a:off x="5450889" y="2888058"/>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Question fininished indicator">
            <a:extLst>
              <a:ext uri="{FF2B5EF4-FFF2-40B4-BE49-F238E27FC236}">
                <a16:creationId xmlns:a16="http://schemas.microsoft.com/office/drawing/2014/main" id="{7EE24C3E-4613-41BE-9F19-38EE9941A05B}"/>
              </a:ext>
            </a:extLst>
          </p:cNvPr>
          <p:cNvSpPr/>
          <p:nvPr/>
        </p:nvSpPr>
        <p:spPr>
          <a:xfrm>
            <a:off x="5450889" y="2558734"/>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Question fininished indicator">
            <a:extLst>
              <a:ext uri="{FF2B5EF4-FFF2-40B4-BE49-F238E27FC236}">
                <a16:creationId xmlns:a16="http://schemas.microsoft.com/office/drawing/2014/main" id="{A0F43D83-DBCA-4907-9A35-8193B6703194}"/>
              </a:ext>
            </a:extLst>
          </p:cNvPr>
          <p:cNvSpPr/>
          <p:nvPr/>
        </p:nvSpPr>
        <p:spPr>
          <a:xfrm>
            <a:off x="5450889" y="2227296"/>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Question fininished indicator">
            <a:extLst>
              <a:ext uri="{FF2B5EF4-FFF2-40B4-BE49-F238E27FC236}">
                <a16:creationId xmlns:a16="http://schemas.microsoft.com/office/drawing/2014/main" id="{D07E3A82-74AA-4753-B857-FFBAAA61821D}"/>
              </a:ext>
            </a:extLst>
          </p:cNvPr>
          <p:cNvSpPr/>
          <p:nvPr/>
        </p:nvSpPr>
        <p:spPr>
          <a:xfrm>
            <a:off x="5450889" y="1890546"/>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Question fininished indicator">
            <a:extLst>
              <a:ext uri="{FF2B5EF4-FFF2-40B4-BE49-F238E27FC236}">
                <a16:creationId xmlns:a16="http://schemas.microsoft.com/office/drawing/2014/main" id="{448E5976-4FE6-45BE-92FB-FE70A3222D48}"/>
              </a:ext>
            </a:extLst>
          </p:cNvPr>
          <p:cNvSpPr/>
          <p:nvPr/>
        </p:nvSpPr>
        <p:spPr>
          <a:xfrm>
            <a:off x="5450889" y="1544593"/>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7" name="Anzeige">
            <a:extLst>
              <a:ext uri="{FF2B5EF4-FFF2-40B4-BE49-F238E27FC236}">
                <a16:creationId xmlns:a16="http://schemas.microsoft.com/office/drawing/2014/main" id="{1BE0B110-7EEB-4133-B129-56A0A26A46E1}"/>
              </a:ext>
            </a:extLst>
          </p:cNvPr>
          <p:cNvGrpSpPr/>
          <p:nvPr/>
        </p:nvGrpSpPr>
        <p:grpSpPr>
          <a:xfrm>
            <a:off x="4574771" y="585788"/>
            <a:ext cx="4162035" cy="5576408"/>
            <a:chOff x="8179724" y="826138"/>
            <a:chExt cx="3042459" cy="5674517"/>
          </a:xfrm>
        </p:grpSpPr>
        <p:sp>
          <p:nvSpPr>
            <p:cNvPr id="28" name="Rechteck 27">
              <a:extLst>
                <a:ext uri="{FF2B5EF4-FFF2-40B4-BE49-F238E27FC236}">
                  <a16:creationId xmlns:a16="http://schemas.microsoft.com/office/drawing/2014/main" id="{352D8579-3C6D-4AAD-9A52-CA753F241388}"/>
                </a:ext>
              </a:extLst>
            </p:cNvPr>
            <p:cNvSpPr/>
            <p:nvPr/>
          </p:nvSpPr>
          <p:spPr>
            <a:xfrm>
              <a:off x="8179724" y="826138"/>
              <a:ext cx="3042459" cy="5674517"/>
            </a:xfrm>
            <a:prstGeom prst="rect">
              <a:avLst/>
            </a:prstGeom>
            <a:solidFill>
              <a:srgbClr val="080E1A"/>
            </a:solidFill>
            <a:ln>
              <a:no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nvGrpSpPr>
            <p:cNvPr id="29" name="Gruppieren 28">
              <a:extLst>
                <a:ext uri="{FF2B5EF4-FFF2-40B4-BE49-F238E27FC236}">
                  <a16:creationId xmlns:a16="http://schemas.microsoft.com/office/drawing/2014/main" id="{30F62E06-9D89-4D3B-8581-190E977A366E}"/>
                </a:ext>
              </a:extLst>
            </p:cNvPr>
            <p:cNvGrpSpPr/>
            <p:nvPr/>
          </p:nvGrpSpPr>
          <p:grpSpPr>
            <a:xfrm>
              <a:off x="8308204" y="1034262"/>
              <a:ext cx="2897412" cy="5261617"/>
              <a:chOff x="8107205" y="952551"/>
              <a:chExt cx="3641025" cy="5482401"/>
            </a:xfrm>
          </p:grpSpPr>
          <p:sp>
            <p:nvSpPr>
              <p:cNvPr id="30" name="Money">
                <a:extLst>
                  <a:ext uri="{FF2B5EF4-FFF2-40B4-BE49-F238E27FC236}">
                    <a16:creationId xmlns:a16="http://schemas.microsoft.com/office/drawing/2014/main" id="{3B4363B9-D6CB-40BE-AA31-D1D15BD95AE1}"/>
                  </a:ext>
                </a:extLst>
              </p:cNvPr>
              <p:cNvSpPr txBox="1"/>
              <p:nvPr/>
            </p:nvSpPr>
            <p:spPr>
              <a:xfrm>
                <a:off x="9185998" y="952551"/>
                <a:ext cx="2562232" cy="5433450"/>
              </a:xfrm>
              <a:prstGeom prst="rect">
                <a:avLst/>
              </a:prstGeom>
              <a:noFill/>
            </p:spPr>
            <p:txBody>
              <a:bodyPr wrap="square" bIns="0" rtlCol="0">
                <a:spAutoFit/>
              </a:bodyPr>
              <a:lstStyle/>
              <a:p>
                <a:r>
                  <a:rPr lang="de-AT" sz="2200" b="1" dirty="0">
                    <a:solidFill>
                      <a:schemeClr val="bg1"/>
                    </a:solidFill>
                    <a:latin typeface="Avenir Next LT Pro" panose="020B0504020202020204" pitchFamily="34" charset="0"/>
                    <a:cs typeface="Arial" panose="020B0604020202020204" pitchFamily="34" charset="0"/>
                  </a:rPr>
                  <a:t>Pontifex Maxima</a:t>
                </a:r>
                <a:endParaRPr lang="de-AT" sz="2200" b="1" dirty="0">
                  <a:solidFill>
                    <a:srgbClr val="F88008"/>
                  </a:solidFill>
                  <a:latin typeface="Avenir Next LT Pro" panose="020B0504020202020204" pitchFamily="34" charset="0"/>
                  <a:cs typeface="Arial" panose="020B0604020202020204" pitchFamily="34" charset="0"/>
                </a:endParaRPr>
              </a:p>
              <a:p>
                <a:r>
                  <a:rPr lang="de-AT" sz="2200" b="1" dirty="0" err="1">
                    <a:solidFill>
                      <a:srgbClr val="F88008"/>
                    </a:solidFill>
                    <a:latin typeface="Avenir Next LT Pro" panose="020B0504020202020204" pitchFamily="34" charset="0"/>
                    <a:cs typeface="Arial" panose="020B0604020202020204" pitchFamily="34" charset="0"/>
                  </a:rPr>
                  <a:t>Kardinälin</a:t>
                </a:r>
                <a:endParaRPr lang="de-AT" sz="2200" b="1" dirty="0">
                  <a:solidFill>
                    <a:srgbClr val="F88008"/>
                  </a:solidFill>
                  <a:latin typeface="Avenir Next LT Pro" panose="020B0504020202020204" pitchFamily="34" charset="0"/>
                  <a:cs typeface="Arial" panose="020B0604020202020204" pitchFamily="34" charset="0"/>
                </a:endParaRPr>
              </a:p>
              <a:p>
                <a:r>
                  <a:rPr lang="de-AT" sz="2200" b="1" dirty="0" err="1">
                    <a:solidFill>
                      <a:srgbClr val="F88008"/>
                    </a:solidFill>
                    <a:latin typeface="Avenir Next LT Pro" panose="020B0504020202020204" pitchFamily="34" charset="0"/>
                    <a:cs typeface="Arial" panose="020B0604020202020204" pitchFamily="34" charset="0"/>
                  </a:rPr>
                  <a:t>Großerzbischöfin</a:t>
                </a:r>
                <a:endParaRPr lang="de-AT" sz="2200" b="1" dirty="0">
                  <a:solidFill>
                    <a:srgbClr val="F88008"/>
                  </a:solidFill>
                  <a:latin typeface="Avenir Next LT Pro" panose="020B0504020202020204" pitchFamily="34" charset="0"/>
                  <a:cs typeface="Arial" panose="020B0604020202020204" pitchFamily="34" charset="0"/>
                </a:endParaRPr>
              </a:p>
              <a:p>
                <a:r>
                  <a:rPr lang="de-AT" sz="2200" b="1" dirty="0">
                    <a:solidFill>
                      <a:srgbClr val="F88008"/>
                    </a:solidFill>
                    <a:latin typeface="Avenir Next LT Pro" panose="020B0504020202020204" pitchFamily="34" charset="0"/>
                    <a:cs typeface="Arial" panose="020B0604020202020204" pitchFamily="34" charset="0"/>
                  </a:rPr>
                  <a:t>Erzbischöfin</a:t>
                </a:r>
              </a:p>
              <a:p>
                <a:r>
                  <a:rPr lang="de-AT" sz="2200" b="1" dirty="0">
                    <a:solidFill>
                      <a:srgbClr val="F88008"/>
                    </a:solidFill>
                    <a:latin typeface="Avenir Next LT Pro" panose="020B0504020202020204" pitchFamily="34" charset="0"/>
                    <a:cs typeface="Arial" panose="020B0604020202020204" pitchFamily="34" charset="0"/>
                  </a:rPr>
                  <a:t>Diözesanbischöfin</a:t>
                </a:r>
              </a:p>
              <a:p>
                <a:r>
                  <a:rPr lang="de-AT" sz="2200" b="1" dirty="0">
                    <a:solidFill>
                      <a:schemeClr val="bg1"/>
                    </a:solidFill>
                    <a:latin typeface="Avenir Next LT Pro" panose="020B0504020202020204" pitchFamily="34" charset="0"/>
                    <a:cs typeface="Arial" panose="020B0604020202020204" pitchFamily="34" charset="0"/>
                  </a:rPr>
                  <a:t>Weihbischöfin</a:t>
                </a:r>
                <a:endParaRPr lang="de-AT" sz="2200" b="1" dirty="0">
                  <a:solidFill>
                    <a:srgbClr val="F88008"/>
                  </a:solidFill>
                  <a:latin typeface="Avenir Next LT Pro" panose="020B0504020202020204" pitchFamily="34" charset="0"/>
                  <a:cs typeface="Arial" panose="020B0604020202020204" pitchFamily="34" charset="0"/>
                </a:endParaRPr>
              </a:p>
              <a:p>
                <a:r>
                  <a:rPr lang="de-AT" sz="2200" b="1" dirty="0">
                    <a:solidFill>
                      <a:srgbClr val="F88008"/>
                    </a:solidFill>
                    <a:latin typeface="Avenir Next LT Pro" panose="020B0504020202020204" pitchFamily="34" charset="0"/>
                    <a:cs typeface="Arial" panose="020B0604020202020204" pitchFamily="34" charset="0"/>
                  </a:rPr>
                  <a:t>Vikarin</a:t>
                </a:r>
                <a:endParaRPr lang="de-AT" sz="2200" b="1" dirty="0">
                  <a:solidFill>
                    <a:schemeClr val="bg1"/>
                  </a:solidFill>
                  <a:latin typeface="Avenir Next LT Pro" panose="020B0504020202020204" pitchFamily="34" charset="0"/>
                  <a:cs typeface="Arial" panose="020B0604020202020204" pitchFamily="34" charset="0"/>
                </a:endParaRPr>
              </a:p>
              <a:p>
                <a:r>
                  <a:rPr lang="de-AT" sz="2200" b="1" dirty="0">
                    <a:solidFill>
                      <a:srgbClr val="F88008"/>
                    </a:solidFill>
                    <a:latin typeface="Avenir Next LT Pro" panose="020B0504020202020204" pitchFamily="34" charset="0"/>
                    <a:cs typeface="Arial" panose="020B0604020202020204" pitchFamily="34" charset="0"/>
                  </a:rPr>
                  <a:t>Prälatin</a:t>
                </a:r>
              </a:p>
              <a:p>
                <a:r>
                  <a:rPr lang="de-AT" sz="2200" b="1" dirty="0">
                    <a:solidFill>
                      <a:srgbClr val="F88008"/>
                    </a:solidFill>
                    <a:latin typeface="Avenir Next LT Pro" panose="020B0504020202020204" pitchFamily="34" charset="0"/>
                    <a:cs typeface="Arial" panose="020B0604020202020204" pitchFamily="34" charset="0"/>
                  </a:rPr>
                  <a:t>Dechantin</a:t>
                </a:r>
              </a:p>
              <a:p>
                <a:r>
                  <a:rPr lang="de-AT" sz="2200" b="1" dirty="0">
                    <a:solidFill>
                      <a:srgbClr val="F88008"/>
                    </a:solidFill>
                    <a:latin typeface="Avenir Next LT Pro" panose="020B0504020202020204" pitchFamily="34" charset="0"/>
                    <a:cs typeface="Arial" panose="020B0604020202020204" pitchFamily="34" charset="0"/>
                  </a:rPr>
                  <a:t>Pfarrerin</a:t>
                </a:r>
                <a:endParaRPr lang="de-AT" sz="2200" b="1" dirty="0">
                  <a:solidFill>
                    <a:schemeClr val="bg1"/>
                  </a:solidFill>
                  <a:latin typeface="Avenir Next LT Pro" panose="020B0504020202020204" pitchFamily="34" charset="0"/>
                  <a:cs typeface="Arial" panose="020B0604020202020204" pitchFamily="34" charset="0"/>
                </a:endParaRPr>
              </a:p>
              <a:p>
                <a:r>
                  <a:rPr lang="de-AT" sz="2200" b="1" dirty="0">
                    <a:solidFill>
                      <a:schemeClr val="bg1"/>
                    </a:solidFill>
                    <a:latin typeface="Avenir Next LT Pro" panose="020B0504020202020204" pitchFamily="34" charset="0"/>
                    <a:cs typeface="Arial" panose="020B0604020202020204" pitchFamily="34" charset="0"/>
                  </a:rPr>
                  <a:t>Priesterin</a:t>
                </a:r>
                <a:endParaRPr lang="de-AT" sz="2200" b="1" dirty="0">
                  <a:solidFill>
                    <a:srgbClr val="F88008"/>
                  </a:solidFill>
                  <a:latin typeface="Avenir Next LT Pro" panose="020B0504020202020204" pitchFamily="34" charset="0"/>
                  <a:cs typeface="Arial" panose="020B0604020202020204" pitchFamily="34" charset="0"/>
                </a:endParaRPr>
              </a:p>
              <a:p>
                <a:r>
                  <a:rPr lang="de-AT" sz="2200" b="1" dirty="0" err="1">
                    <a:solidFill>
                      <a:srgbClr val="F88008"/>
                    </a:solidFill>
                    <a:latin typeface="Avenir Next LT Pro" panose="020B0504020202020204" pitchFamily="34" charset="0"/>
                    <a:cs typeface="Arial" panose="020B0604020202020204" pitchFamily="34" charset="0"/>
                  </a:rPr>
                  <a:t>Kaplänin</a:t>
                </a:r>
                <a:endParaRPr lang="de-AT" sz="2200" b="1" dirty="0">
                  <a:solidFill>
                    <a:srgbClr val="F88008"/>
                  </a:solidFill>
                  <a:latin typeface="Avenir Next LT Pro" panose="020B0504020202020204" pitchFamily="34" charset="0"/>
                  <a:cs typeface="Arial" panose="020B0604020202020204" pitchFamily="34" charset="0"/>
                </a:endParaRPr>
              </a:p>
              <a:p>
                <a:r>
                  <a:rPr lang="de-AT" sz="2200" b="1" dirty="0">
                    <a:solidFill>
                      <a:srgbClr val="F88008"/>
                    </a:solidFill>
                    <a:latin typeface="Avenir Next LT Pro" panose="020B0504020202020204" pitchFamily="34" charset="0"/>
                    <a:cs typeface="Arial" panose="020B0604020202020204" pitchFamily="34" charset="0"/>
                  </a:rPr>
                  <a:t>Diakonin</a:t>
                </a:r>
              </a:p>
              <a:p>
                <a:r>
                  <a:rPr lang="de-AT" sz="2200" b="1" dirty="0">
                    <a:solidFill>
                      <a:srgbClr val="F88008"/>
                    </a:solidFill>
                    <a:latin typeface="Avenir Next LT Pro" panose="020B0504020202020204" pitchFamily="34" charset="0"/>
                    <a:cs typeface="Arial" panose="020B0604020202020204" pitchFamily="34" charset="0"/>
                  </a:rPr>
                  <a:t>Ministrantin</a:t>
                </a:r>
              </a:p>
              <a:p>
                <a:r>
                  <a:rPr lang="de-AT" sz="2200" b="1" dirty="0">
                    <a:solidFill>
                      <a:srgbClr val="F88008"/>
                    </a:solidFill>
                    <a:latin typeface="Avenir Next LT Pro" panose="020B0504020202020204" pitchFamily="34" charset="0"/>
                    <a:cs typeface="Arial" panose="020B0604020202020204" pitchFamily="34" charset="0"/>
                  </a:rPr>
                  <a:t>Lektorin</a:t>
                </a:r>
              </a:p>
            </p:txBody>
          </p:sp>
          <p:sp>
            <p:nvSpPr>
              <p:cNvPr id="31" name="Number">
                <a:extLst>
                  <a:ext uri="{FF2B5EF4-FFF2-40B4-BE49-F238E27FC236}">
                    <a16:creationId xmlns:a16="http://schemas.microsoft.com/office/drawing/2014/main" id="{C293D258-2FB1-41AC-A28B-DA050D2B9BA9}"/>
                  </a:ext>
                </a:extLst>
              </p:cNvPr>
              <p:cNvSpPr txBox="1"/>
              <p:nvPr/>
            </p:nvSpPr>
            <p:spPr>
              <a:xfrm>
                <a:off x="8107205" y="952551"/>
                <a:ext cx="998067" cy="5482401"/>
              </a:xfrm>
              <a:prstGeom prst="rect">
                <a:avLst/>
              </a:prstGeom>
              <a:noFill/>
            </p:spPr>
            <p:txBody>
              <a:bodyPr wrap="square" rtlCol="0">
                <a:spAutoFit/>
              </a:bodyPr>
              <a:lstStyle/>
              <a:p>
                <a:pPr algn="r"/>
                <a:r>
                  <a:rPr lang="de-AT" sz="2200" b="1">
                    <a:solidFill>
                      <a:schemeClr val="bg1"/>
                    </a:solidFill>
                    <a:latin typeface="Avenir Next LT Pro" panose="020B0504020202020204" pitchFamily="34" charset="0"/>
                    <a:cs typeface="Arial" panose="020B0604020202020204" pitchFamily="34" charset="0"/>
                  </a:rPr>
                  <a:t>15</a:t>
                </a:r>
              </a:p>
              <a:p>
                <a:pPr algn="r"/>
                <a:r>
                  <a:rPr lang="de-AT" sz="2200" b="1">
                    <a:solidFill>
                      <a:srgbClr val="F88008"/>
                    </a:solidFill>
                    <a:latin typeface="Avenir Next LT Pro" panose="020B0504020202020204" pitchFamily="34" charset="0"/>
                    <a:cs typeface="Arial" panose="020B0604020202020204" pitchFamily="34" charset="0"/>
                  </a:rPr>
                  <a:t>14</a:t>
                </a:r>
                <a:endParaRPr lang="de-AT" sz="2200" b="1" dirty="0">
                  <a:solidFill>
                    <a:srgbClr val="F88008"/>
                  </a:solidFill>
                  <a:latin typeface="Avenir Next LT Pro" panose="020B0504020202020204" pitchFamily="34" charset="0"/>
                  <a:cs typeface="Arial" panose="020B0604020202020204" pitchFamily="34" charset="0"/>
                </a:endParaRPr>
              </a:p>
              <a:p>
                <a:pPr algn="r"/>
                <a:r>
                  <a:rPr lang="de-AT" sz="2200" b="1" dirty="0">
                    <a:solidFill>
                      <a:srgbClr val="F88008"/>
                    </a:solidFill>
                    <a:latin typeface="Avenir Next LT Pro" panose="020B0504020202020204" pitchFamily="34" charset="0"/>
                    <a:cs typeface="Arial" panose="020B0604020202020204" pitchFamily="34" charset="0"/>
                  </a:rPr>
                  <a:t>13</a:t>
                </a:r>
              </a:p>
              <a:p>
                <a:pPr algn="r"/>
                <a:r>
                  <a:rPr lang="de-AT" sz="2200" b="1" dirty="0">
                    <a:solidFill>
                      <a:srgbClr val="F88008"/>
                    </a:solidFill>
                    <a:latin typeface="Avenir Next LT Pro" panose="020B0504020202020204" pitchFamily="34" charset="0"/>
                    <a:cs typeface="Arial" panose="020B0604020202020204" pitchFamily="34" charset="0"/>
                  </a:rPr>
                  <a:t>12</a:t>
                </a:r>
              </a:p>
              <a:p>
                <a:pPr algn="r"/>
                <a:r>
                  <a:rPr lang="de-AT" sz="2200" b="1" dirty="0">
                    <a:solidFill>
                      <a:srgbClr val="F88008"/>
                    </a:solidFill>
                    <a:latin typeface="Avenir Next LT Pro" panose="020B0504020202020204" pitchFamily="34" charset="0"/>
                    <a:cs typeface="Arial" panose="020B0604020202020204" pitchFamily="34" charset="0"/>
                  </a:rPr>
                  <a:t>11</a:t>
                </a:r>
              </a:p>
              <a:p>
                <a:pPr algn="r"/>
                <a:r>
                  <a:rPr lang="de-AT" sz="2200" b="1" dirty="0">
                    <a:solidFill>
                      <a:schemeClr val="bg1"/>
                    </a:solidFill>
                    <a:latin typeface="Avenir Next LT Pro" panose="020B0504020202020204" pitchFamily="34" charset="0"/>
                    <a:cs typeface="Arial" panose="020B0604020202020204" pitchFamily="34" charset="0"/>
                  </a:rPr>
                  <a:t>10</a:t>
                </a:r>
              </a:p>
              <a:p>
                <a:pPr algn="r"/>
                <a:r>
                  <a:rPr lang="de-AT" sz="2200" b="1" dirty="0">
                    <a:solidFill>
                      <a:srgbClr val="F88008"/>
                    </a:solidFill>
                    <a:latin typeface="Avenir Next LT Pro" panose="020B0504020202020204" pitchFamily="34" charset="0"/>
                    <a:cs typeface="Arial" panose="020B0604020202020204" pitchFamily="34" charset="0"/>
                  </a:rPr>
                  <a:t>9</a:t>
                </a:r>
              </a:p>
              <a:p>
                <a:pPr algn="r"/>
                <a:r>
                  <a:rPr lang="de-AT" sz="2200" b="1" dirty="0">
                    <a:solidFill>
                      <a:srgbClr val="F88008"/>
                    </a:solidFill>
                    <a:latin typeface="Avenir Next LT Pro" panose="020B0504020202020204" pitchFamily="34" charset="0"/>
                    <a:cs typeface="Arial" panose="020B0604020202020204" pitchFamily="34" charset="0"/>
                  </a:rPr>
                  <a:t>8</a:t>
                </a:r>
              </a:p>
              <a:p>
                <a:pPr algn="r"/>
                <a:r>
                  <a:rPr lang="de-AT" sz="2200" b="1" dirty="0">
                    <a:solidFill>
                      <a:srgbClr val="F88008"/>
                    </a:solidFill>
                    <a:latin typeface="Avenir Next LT Pro" panose="020B0504020202020204" pitchFamily="34" charset="0"/>
                    <a:cs typeface="Arial" panose="020B0604020202020204" pitchFamily="34" charset="0"/>
                  </a:rPr>
                  <a:t>7</a:t>
                </a:r>
              </a:p>
              <a:p>
                <a:pPr algn="r"/>
                <a:r>
                  <a:rPr lang="de-AT" sz="2200" b="1" dirty="0">
                    <a:solidFill>
                      <a:srgbClr val="F88008"/>
                    </a:solidFill>
                    <a:latin typeface="Avenir Next LT Pro" panose="020B0504020202020204" pitchFamily="34" charset="0"/>
                    <a:cs typeface="Arial" panose="020B0604020202020204" pitchFamily="34" charset="0"/>
                  </a:rPr>
                  <a:t>6</a:t>
                </a:r>
              </a:p>
              <a:p>
                <a:pPr algn="r"/>
                <a:r>
                  <a:rPr lang="de-AT" sz="2200" b="1" dirty="0">
                    <a:solidFill>
                      <a:schemeClr val="bg1"/>
                    </a:solidFill>
                    <a:latin typeface="Avenir Next LT Pro" panose="020B0504020202020204" pitchFamily="34" charset="0"/>
                    <a:cs typeface="Arial" panose="020B0604020202020204" pitchFamily="34" charset="0"/>
                  </a:rPr>
                  <a:t>5</a:t>
                </a:r>
              </a:p>
              <a:p>
                <a:pPr algn="r"/>
                <a:r>
                  <a:rPr lang="de-AT" sz="2200" b="1" dirty="0">
                    <a:solidFill>
                      <a:srgbClr val="F88008"/>
                    </a:solidFill>
                    <a:latin typeface="Avenir Next LT Pro" panose="020B0504020202020204" pitchFamily="34" charset="0"/>
                    <a:cs typeface="Arial" panose="020B0604020202020204" pitchFamily="34" charset="0"/>
                  </a:rPr>
                  <a:t>4</a:t>
                </a:r>
              </a:p>
              <a:p>
                <a:pPr algn="r"/>
                <a:r>
                  <a:rPr lang="de-AT" sz="2200" b="1" dirty="0">
                    <a:solidFill>
                      <a:srgbClr val="F88008"/>
                    </a:solidFill>
                    <a:latin typeface="Avenir Next LT Pro" panose="020B0504020202020204" pitchFamily="34" charset="0"/>
                    <a:cs typeface="Arial" panose="020B0604020202020204" pitchFamily="34" charset="0"/>
                  </a:rPr>
                  <a:t>3</a:t>
                </a:r>
              </a:p>
              <a:p>
                <a:pPr algn="r"/>
                <a:r>
                  <a:rPr lang="de-AT" sz="2200" b="1" dirty="0">
                    <a:solidFill>
                      <a:srgbClr val="F88008"/>
                    </a:solidFill>
                    <a:latin typeface="Avenir Next LT Pro" panose="020B0504020202020204" pitchFamily="34" charset="0"/>
                    <a:cs typeface="Arial" panose="020B0604020202020204" pitchFamily="34" charset="0"/>
                  </a:rPr>
                  <a:t>2</a:t>
                </a:r>
              </a:p>
              <a:p>
                <a:pPr algn="r"/>
                <a:r>
                  <a:rPr lang="de-AT" sz="2200" b="1" dirty="0">
                    <a:solidFill>
                      <a:srgbClr val="F88008"/>
                    </a:solidFill>
                    <a:latin typeface="Avenir Next LT Pro" panose="020B0504020202020204" pitchFamily="34" charset="0"/>
                    <a:cs typeface="Arial" panose="020B0604020202020204" pitchFamily="34" charset="0"/>
                  </a:rPr>
                  <a:t>1</a:t>
                </a:r>
              </a:p>
            </p:txBody>
          </p:sp>
        </p:grpSp>
      </p:grpSp>
      <p:sp>
        <p:nvSpPr>
          <p:cNvPr id="25" name="Answer background">
            <a:extLst>
              <a:ext uri="{FF2B5EF4-FFF2-40B4-BE49-F238E27FC236}">
                <a16:creationId xmlns:a16="http://schemas.microsoft.com/office/drawing/2014/main" id="{6FC013AC-61A8-4F05-B5AE-E7ED81DE4F5D}"/>
              </a:ext>
            </a:extLst>
          </p:cNvPr>
          <p:cNvSpPr/>
          <p:nvPr/>
        </p:nvSpPr>
        <p:spPr>
          <a:xfrm>
            <a:off x="5095976" y="1194742"/>
            <a:ext cx="3312218" cy="336750"/>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a:solidFill>
              <a:schemeClr val="bg1"/>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4517008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afterEffect">
                                  <p:stCondLst>
                                    <p:cond delay="1000"/>
                                  </p:stCondLst>
                                  <p:childTnLst>
                                    <p:animMotion origin="layout" path="M 3.75E-6 -2.96296E-6 L 3.75E-6 -0.04491 " pathEditMode="relative" rAng="0" ptsTypes="AA">
                                      <p:cBhvr>
                                        <p:cTn id="6" dur="750" fill="hold"/>
                                        <p:tgtEl>
                                          <p:spTgt spid="24"/>
                                        </p:tgtEl>
                                        <p:attrNameLst>
                                          <p:attrName>ppt_x</p:attrName>
                                          <p:attrName>ppt_y</p:attrName>
                                        </p:attrNameLst>
                                      </p:cBhvr>
                                      <p:rCtr x="0" y="-2361"/>
                                    </p:animMotion>
                                  </p:childTnLst>
                                </p:cTn>
                              </p:par>
                            </p:childTnLst>
                          </p:cTn>
                        </p:par>
                        <p:par>
                          <p:cTn id="7" fill="hold">
                            <p:stCondLst>
                              <p:cond delay="1750"/>
                            </p:stCondLst>
                            <p:childTnLst>
                              <p:par>
                                <p:cTn id="8" presetID="42" presetClass="path" presetSubtype="0" accel="50000" decel="50000" fill="hold" grpId="1" nodeType="afterEffect">
                                  <p:stCondLst>
                                    <p:cond delay="1000"/>
                                  </p:stCondLst>
                                  <p:childTnLst>
                                    <p:animMotion origin="layout" path="M 3.75E-6 -0.0449 L 3.75E-6 -0.09074 " pathEditMode="relative" rAng="0" ptsTypes="AA">
                                      <p:cBhvr>
                                        <p:cTn id="9" dur="750" fill="hold"/>
                                        <p:tgtEl>
                                          <p:spTgt spid="24"/>
                                        </p:tgtEl>
                                        <p:attrNameLst>
                                          <p:attrName>ppt_x</p:attrName>
                                          <p:attrName>ppt_y</p:attrName>
                                        </p:attrNameLst>
                                      </p:cBhvr>
                                      <p:rCtr x="0" y="-2292"/>
                                    </p:animMotion>
                                  </p:childTnLst>
                                </p:cTn>
                              </p:par>
                              <p:par>
                                <p:cTn id="10" presetID="1" presetClass="mediacall" presetSubtype="0" fill="hold" nodeType="withEffect">
                                  <p:stCondLst>
                                    <p:cond delay="0"/>
                                  </p:stCondLst>
                                  <p:childTnLst>
                                    <p:cmd type="call" cmd="playFrom(0.0)">
                                      <p:cBhvr>
                                        <p:cTn id="11" dur="10684" fill="hold"/>
                                        <p:tgtEl>
                                          <p:spTgt spid="2"/>
                                        </p:tgtEl>
                                      </p:cBhvr>
                                    </p:cmd>
                                  </p:childTnLst>
                                </p:cTn>
                              </p:par>
                              <p:par>
                                <p:cTn id="12" presetID="64" presetClass="path" presetSubtype="0" accel="50000" decel="50000" fill="hold" grpId="0" nodeType="withEffect">
                                  <p:stCondLst>
                                    <p:cond delay="3000"/>
                                  </p:stCondLst>
                                  <p:childTnLst>
                                    <p:animMotion origin="layout" path="M 0 1.48148E-6 L -0.00026 -0.04746 " pathEditMode="relative" rAng="0" ptsTypes="AA">
                                      <p:cBhvr>
                                        <p:cTn id="13" dur="1000" fill="hold"/>
                                        <p:tgtEl>
                                          <p:spTgt spid="25"/>
                                        </p:tgtEl>
                                        <p:attrNameLst>
                                          <p:attrName>ppt_x</p:attrName>
                                          <p:attrName>ppt_y</p:attrName>
                                        </p:attrNameLst>
                                      </p:cBhvr>
                                      <p:rCtr x="-13" y="-2384"/>
                                    </p:animMotion>
                                  </p:childTnLst>
                                </p:cTn>
                              </p:par>
                              <p:par>
                                <p:cTn id="14" presetID="8" presetClass="entr" presetSubtype="32" fill="hold" grpId="0" nodeType="withEffect">
                                  <p:stCondLst>
                                    <p:cond delay="1000"/>
                                  </p:stCondLst>
                                  <p:childTnLst>
                                    <p:set>
                                      <p:cBhvr>
                                        <p:cTn id="15" dur="1" fill="hold">
                                          <p:stCondLst>
                                            <p:cond delay="0"/>
                                          </p:stCondLst>
                                        </p:cTn>
                                        <p:tgtEl>
                                          <p:spTgt spid="17"/>
                                        </p:tgtEl>
                                        <p:attrNameLst>
                                          <p:attrName>style.visibility</p:attrName>
                                        </p:attrNameLst>
                                      </p:cBhvr>
                                      <p:to>
                                        <p:strVal val="visible"/>
                                      </p:to>
                                    </p:set>
                                    <p:animEffect transition="in" filter="diamond(out)">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2"/>
                </p:tgtEl>
              </p:cMediaNode>
            </p:audio>
          </p:childTnLst>
        </p:cTn>
      </p:par>
    </p:tnLst>
    <p:bldLst>
      <p:bldP spid="24" grpId="0" animBg="1"/>
      <p:bldP spid="24" grpId="1" animBg="1"/>
      <p:bldP spid="17" grpId="0" animBg="1"/>
      <p:bldP spid="2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4" name="Background image">
            <a:extLst>
              <a:ext uri="{FF2B5EF4-FFF2-40B4-BE49-F238E27FC236}">
                <a16:creationId xmlns:a16="http://schemas.microsoft.com/office/drawing/2014/main" id="{4990300C-A9F1-4951-8985-EB8CD3503E2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5" name="#sl-staticobject()" descr="Ein Bild, das Zeichnung enthält.&#10;&#10;Automatisch generierte Beschreibung">
            <a:extLst>
              <a:ext uri="{FF2B5EF4-FFF2-40B4-BE49-F238E27FC236}">
                <a16:creationId xmlns:a16="http://schemas.microsoft.com/office/drawing/2014/main" id="{6C74AFA9-ADA2-47D7-8C4A-7EBD62C4B81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33690" y="6339900"/>
            <a:ext cx="1620186" cy="324037"/>
          </a:xfrm>
          <a:prstGeom prst="rect">
            <a:avLst/>
          </a:prstGeom>
        </p:spPr>
      </p:pic>
      <p:cxnSp>
        <p:nvCxnSpPr>
          <p:cNvPr id="54" name="Answer Line 2">
            <a:extLst>
              <a:ext uri="{FF2B5EF4-FFF2-40B4-BE49-F238E27FC236}">
                <a16:creationId xmlns:a16="http://schemas.microsoft.com/office/drawing/2014/main" id="{4B5767AD-D5A3-42E8-94D6-CC3C8423DF69}"/>
              </a:ext>
            </a:extLst>
          </p:cNvPr>
          <p:cNvCxnSpPr>
            <a:cxnSpLocks/>
          </p:cNvCxnSpPr>
          <p:nvPr/>
        </p:nvCxnSpPr>
        <p:spPr>
          <a:xfrm>
            <a:off x="2272" y="5782749"/>
            <a:ext cx="12192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5" name="Answer D">
            <a:extLst>
              <a:ext uri="{FF2B5EF4-FFF2-40B4-BE49-F238E27FC236}">
                <a16:creationId xmlns:a16="http://schemas.microsoft.com/office/drawing/2014/main" id="{63AD585E-E59E-4654-9EA7-4D03C089D3F1}"/>
              </a:ext>
            </a:extLst>
          </p:cNvPr>
          <p:cNvGrpSpPr/>
          <p:nvPr/>
        </p:nvGrpSpPr>
        <p:grpSpPr>
          <a:xfrm>
            <a:off x="6276671" y="5306896"/>
            <a:ext cx="4524162" cy="929685"/>
            <a:chOff x="1452892" y="4172004"/>
            <a:chExt cx="4524162" cy="929685"/>
          </a:xfrm>
        </p:grpSpPr>
        <p:sp>
          <p:nvSpPr>
            <p:cNvPr id="57" name="Background">
              <a:extLst>
                <a:ext uri="{FF2B5EF4-FFF2-40B4-BE49-F238E27FC236}">
                  <a16:creationId xmlns:a16="http://schemas.microsoft.com/office/drawing/2014/main" id="{36A76643-4BF8-4435-9B71-F6EE643CC045}"/>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D">
              <a:extLst>
                <a:ext uri="{FF2B5EF4-FFF2-40B4-BE49-F238E27FC236}">
                  <a16:creationId xmlns:a16="http://schemas.microsoft.com/office/drawing/2014/main" id="{8A95E103-8F66-4D64-A86B-5A8340642A19}"/>
                </a:ext>
              </a:extLst>
            </p:cNvPr>
            <p:cNvSpPr txBox="1"/>
            <p:nvPr/>
          </p:nvSpPr>
          <p:spPr>
            <a:xfrm>
              <a:off x="1717288" y="4381083"/>
              <a:ext cx="4966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D:</a:t>
              </a:r>
            </a:p>
          </p:txBody>
        </p:sp>
        <p:sp>
          <p:nvSpPr>
            <p:cNvPr id="59" name="#sl-pollanswer(3)">
              <a:extLst>
                <a:ext uri="{FF2B5EF4-FFF2-40B4-BE49-F238E27FC236}">
                  <a16:creationId xmlns:a16="http://schemas.microsoft.com/office/drawing/2014/main" id="{690873F6-EFE2-46C3-A7A3-6C2418344F6A}"/>
                </a:ext>
              </a:extLst>
            </p:cNvPr>
            <p:cNvSpPr txBox="1"/>
            <p:nvPr/>
          </p:nvSpPr>
          <p:spPr>
            <a:xfrm>
              <a:off x="2163338" y="4185359"/>
              <a:ext cx="3378818" cy="916330"/>
            </a:xfrm>
            <a:prstGeom prst="rect">
              <a:avLst/>
            </a:prstGeom>
            <a:no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Arial" panose="020B0604020202020204" pitchFamily="34" charset="0"/>
                  <a:cs typeface="Arial" panose="020B0604020202020204" pitchFamily="34" charset="0"/>
                </a:rPr>
                <a:t>Er </a:t>
              </a:r>
              <a:r>
                <a:rPr lang="en-US" sz="2400" dirty="0" err="1">
                  <a:solidFill>
                    <a:prstClr val="white"/>
                  </a:solidFill>
                  <a:latin typeface="Arial" panose="020B0604020202020204" pitchFamily="34" charset="0"/>
                  <a:cs typeface="Arial" panose="020B0604020202020204" pitchFamily="34" charset="0"/>
                </a:rPr>
                <a:t>wurde</a:t>
              </a:r>
              <a:r>
                <a:rPr lang="en-US" sz="2400" dirty="0">
                  <a:solidFill>
                    <a:prstClr val="white"/>
                  </a:solidFill>
                  <a:latin typeface="Arial" panose="020B0604020202020204" pitchFamily="34" charset="0"/>
                  <a:cs typeface="Arial" panose="020B0604020202020204" pitchFamily="34" charset="0"/>
                </a:rPr>
                <a:t> von </a:t>
              </a:r>
              <a:r>
                <a:rPr lang="en-US" sz="2400" dirty="0" err="1">
                  <a:solidFill>
                    <a:prstClr val="white"/>
                  </a:solidFill>
                  <a:latin typeface="Arial" panose="020B0604020202020204" pitchFamily="34" charset="0"/>
                  <a:cs typeface="Arial" panose="020B0604020202020204" pitchFamily="34" charset="0"/>
                </a:rPr>
                <a:t>seinem</a:t>
              </a:r>
              <a:r>
                <a:rPr lang="en-US" sz="2400" dirty="0">
                  <a:solidFill>
                    <a:prstClr val="white"/>
                  </a:solidFill>
                  <a:latin typeface="Arial" panose="020B0604020202020204" pitchFamily="34" charset="0"/>
                  <a:cs typeface="Arial" panose="020B0604020202020204" pitchFamily="34" charset="0"/>
                </a:rPr>
                <a:t> Zwilling </a:t>
              </a:r>
              <a:r>
                <a:rPr lang="en-US" sz="2400" dirty="0" err="1">
                  <a:solidFill>
                    <a:prstClr val="white"/>
                  </a:solidFill>
                  <a:latin typeface="Arial" panose="020B0604020202020204" pitchFamily="34" charset="0"/>
                  <a:cs typeface="Arial" panose="020B0604020202020204" pitchFamily="34" charset="0"/>
                </a:rPr>
                <a:t>gedoubled</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60" name="Answer C">
            <a:extLst>
              <a:ext uri="{FF2B5EF4-FFF2-40B4-BE49-F238E27FC236}">
                <a16:creationId xmlns:a16="http://schemas.microsoft.com/office/drawing/2014/main" id="{C6656839-03AB-4C47-9D6D-1723E4753444}"/>
              </a:ext>
            </a:extLst>
          </p:cNvPr>
          <p:cNvGrpSpPr/>
          <p:nvPr/>
        </p:nvGrpSpPr>
        <p:grpSpPr>
          <a:xfrm>
            <a:off x="1455164" y="5306896"/>
            <a:ext cx="4524162" cy="929685"/>
            <a:chOff x="1452892" y="4172004"/>
            <a:chExt cx="4524162" cy="929685"/>
          </a:xfrm>
        </p:grpSpPr>
        <p:sp>
          <p:nvSpPr>
            <p:cNvPr id="61" name="Background">
              <a:extLst>
                <a:ext uri="{FF2B5EF4-FFF2-40B4-BE49-F238E27FC236}">
                  <a16:creationId xmlns:a16="http://schemas.microsoft.com/office/drawing/2014/main" id="{CAF9EA78-6535-47A6-9C3D-151F26C5CB6D}"/>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C">
              <a:extLst>
                <a:ext uri="{FF2B5EF4-FFF2-40B4-BE49-F238E27FC236}">
                  <a16:creationId xmlns:a16="http://schemas.microsoft.com/office/drawing/2014/main" id="{0A42DF7F-9A81-403B-B6F2-BECB2A47D827}"/>
                </a:ext>
              </a:extLst>
            </p:cNvPr>
            <p:cNvSpPr txBox="1"/>
            <p:nvPr/>
          </p:nvSpPr>
          <p:spPr>
            <a:xfrm>
              <a:off x="1717288" y="4381083"/>
              <a:ext cx="51184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C:</a:t>
              </a:r>
            </a:p>
          </p:txBody>
        </p:sp>
        <p:sp>
          <p:nvSpPr>
            <p:cNvPr id="64" name="#sl-pollanswer(2)">
              <a:extLst>
                <a:ext uri="{FF2B5EF4-FFF2-40B4-BE49-F238E27FC236}">
                  <a16:creationId xmlns:a16="http://schemas.microsoft.com/office/drawing/2014/main" id="{985A755B-6005-4A92-9653-CCE85E8BBC24}"/>
                </a:ext>
              </a:extLst>
            </p:cNvPr>
            <p:cNvSpPr txBox="1"/>
            <p:nvPr/>
          </p:nvSpPr>
          <p:spPr>
            <a:xfrm>
              <a:off x="2163338" y="4185359"/>
              <a:ext cx="3378818" cy="916330"/>
            </a:xfrm>
            <a:prstGeom prst="rect">
              <a:avLst/>
            </a:prstGeom>
            <a:no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Arial" panose="020B0604020202020204" pitchFamily="34" charset="0"/>
                  <a:cs typeface="Arial" panose="020B0604020202020204" pitchFamily="34" charset="0"/>
                </a:rPr>
                <a:t>Er* war </a:t>
              </a:r>
              <a:r>
                <a:rPr lang="en-US" sz="2400" dirty="0" err="1">
                  <a:solidFill>
                    <a:prstClr val="white"/>
                  </a:solidFill>
                  <a:latin typeface="Arial" panose="020B0604020202020204" pitchFamily="34" charset="0"/>
                  <a:cs typeface="Arial" panose="020B0604020202020204" pitchFamily="34" charset="0"/>
                </a:rPr>
                <a:t>eine</a:t>
              </a:r>
              <a:r>
                <a:rPr lang="en-US" sz="2400" dirty="0">
                  <a:solidFill>
                    <a:prstClr val="white"/>
                  </a:solidFill>
                  <a:latin typeface="Arial" panose="020B0604020202020204" pitchFamily="34" charset="0"/>
                  <a:cs typeface="Arial" panose="020B0604020202020204" pitchFamily="34" charset="0"/>
                </a:rPr>
                <a:t> Frau</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cxnSp>
        <p:nvCxnSpPr>
          <p:cNvPr id="27" name="Answer Line 1">
            <a:extLst>
              <a:ext uri="{FF2B5EF4-FFF2-40B4-BE49-F238E27FC236}">
                <a16:creationId xmlns:a16="http://schemas.microsoft.com/office/drawing/2014/main" id="{4B8391AD-53B3-455B-B356-5D1B26BB9840}"/>
              </a:ext>
            </a:extLst>
          </p:cNvPr>
          <p:cNvCxnSpPr>
            <a:cxnSpLocks/>
          </p:cNvCxnSpPr>
          <p:nvPr/>
        </p:nvCxnSpPr>
        <p:spPr>
          <a:xfrm>
            <a:off x="0" y="4654534"/>
            <a:ext cx="12192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Answer B Background">
            <a:extLst>
              <a:ext uri="{FF2B5EF4-FFF2-40B4-BE49-F238E27FC236}">
                <a16:creationId xmlns:a16="http://schemas.microsoft.com/office/drawing/2014/main" id="{F7D689C1-286B-42FD-85DC-C81EACAC8594}"/>
              </a:ext>
            </a:extLst>
          </p:cNvPr>
          <p:cNvSpPr/>
          <p:nvPr/>
        </p:nvSpPr>
        <p:spPr>
          <a:xfrm>
            <a:off x="6274399" y="4178681"/>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Answer B Indicator">
            <a:extLst>
              <a:ext uri="{FF2B5EF4-FFF2-40B4-BE49-F238E27FC236}">
                <a16:creationId xmlns:a16="http://schemas.microsoft.com/office/drawing/2014/main" id="{6D6450C5-C7F3-4402-92DB-4F89AAB195BB}"/>
              </a:ext>
            </a:extLst>
          </p:cNvPr>
          <p:cNvSpPr txBox="1"/>
          <p:nvPr/>
        </p:nvSpPr>
        <p:spPr>
          <a:xfrm>
            <a:off x="6538795" y="4387760"/>
            <a:ext cx="4966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B:</a:t>
            </a:r>
          </a:p>
        </p:txBody>
      </p:sp>
      <p:sp>
        <p:nvSpPr>
          <p:cNvPr id="53" name="#sl-pollanswer(1)">
            <a:extLst>
              <a:ext uri="{FF2B5EF4-FFF2-40B4-BE49-F238E27FC236}">
                <a16:creationId xmlns:a16="http://schemas.microsoft.com/office/drawing/2014/main" id="{86D18980-FBAC-44DB-AE96-DB042EF3060A}"/>
              </a:ext>
            </a:extLst>
          </p:cNvPr>
          <p:cNvSpPr txBox="1"/>
          <p:nvPr/>
        </p:nvSpPr>
        <p:spPr>
          <a:xfrm>
            <a:off x="6984845" y="4192036"/>
            <a:ext cx="3378818" cy="916330"/>
          </a:xfrm>
          <a:prstGeom prst="rect">
            <a:avLst/>
          </a:prstGeom>
          <a:no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Er war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nicht</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getauft</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7" name="Answer B Foreground">
            <a:extLst>
              <a:ext uri="{FF2B5EF4-FFF2-40B4-BE49-F238E27FC236}">
                <a16:creationId xmlns:a16="http://schemas.microsoft.com/office/drawing/2014/main" id="{490DF4C1-378D-4439-8996-0A1FBCF7335A}"/>
              </a:ext>
            </a:extLst>
          </p:cNvPr>
          <p:cNvSpPr/>
          <p:nvPr/>
        </p:nvSpPr>
        <p:spPr>
          <a:xfrm>
            <a:off x="6289112" y="4169735"/>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Answer A">
            <a:extLst>
              <a:ext uri="{FF2B5EF4-FFF2-40B4-BE49-F238E27FC236}">
                <a16:creationId xmlns:a16="http://schemas.microsoft.com/office/drawing/2014/main" id="{462FB440-3802-4640-95E5-7E769F1888EB}"/>
              </a:ext>
            </a:extLst>
          </p:cNvPr>
          <p:cNvGrpSpPr/>
          <p:nvPr/>
        </p:nvGrpSpPr>
        <p:grpSpPr>
          <a:xfrm>
            <a:off x="1452892" y="4178681"/>
            <a:ext cx="4524162" cy="929685"/>
            <a:chOff x="1452892" y="4172004"/>
            <a:chExt cx="4524162" cy="929685"/>
          </a:xfrm>
        </p:grpSpPr>
        <p:sp>
          <p:nvSpPr>
            <p:cNvPr id="20" name="Background">
              <a:extLst>
                <a:ext uri="{FF2B5EF4-FFF2-40B4-BE49-F238E27FC236}">
                  <a16:creationId xmlns:a16="http://schemas.microsoft.com/office/drawing/2014/main" id="{60B15F66-6CF0-4909-A072-4B9CA4CA08D0}"/>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A">
              <a:extLst>
                <a:ext uri="{FF2B5EF4-FFF2-40B4-BE49-F238E27FC236}">
                  <a16:creationId xmlns:a16="http://schemas.microsoft.com/office/drawing/2014/main" id="{AF0BF5BB-760B-4D01-AAEE-BEDC070EF526}"/>
                </a:ext>
              </a:extLst>
            </p:cNvPr>
            <p:cNvSpPr txBox="1"/>
            <p:nvPr/>
          </p:nvSpPr>
          <p:spPr>
            <a:xfrm>
              <a:off x="1717288" y="4381083"/>
              <a:ext cx="44604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A:</a:t>
              </a:r>
            </a:p>
          </p:txBody>
        </p:sp>
        <p:sp>
          <p:nvSpPr>
            <p:cNvPr id="38" name="#sl-pollanswer(0)">
              <a:extLst>
                <a:ext uri="{FF2B5EF4-FFF2-40B4-BE49-F238E27FC236}">
                  <a16:creationId xmlns:a16="http://schemas.microsoft.com/office/drawing/2014/main" id="{16388FA3-C0D9-410C-BAE2-A6485A7F9BED}"/>
                </a:ext>
              </a:extLst>
            </p:cNvPr>
            <p:cNvSpPr txBox="1"/>
            <p:nvPr/>
          </p:nvSpPr>
          <p:spPr>
            <a:xfrm>
              <a:off x="2163338" y="4185359"/>
              <a:ext cx="3378818" cy="916330"/>
            </a:xfrm>
            <a:prstGeom prst="rect">
              <a:avLst/>
            </a:prstGeom>
            <a:no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Er war von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einem</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Dämon</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besessen</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14" name="Question">
            <a:extLst>
              <a:ext uri="{FF2B5EF4-FFF2-40B4-BE49-F238E27FC236}">
                <a16:creationId xmlns:a16="http://schemas.microsoft.com/office/drawing/2014/main" id="{C06F0B4B-66C1-4499-A17E-4B1853F266A4}"/>
              </a:ext>
            </a:extLst>
          </p:cNvPr>
          <p:cNvGrpSpPr/>
          <p:nvPr/>
        </p:nvGrpSpPr>
        <p:grpSpPr>
          <a:xfrm>
            <a:off x="0" y="2860778"/>
            <a:ext cx="12192000" cy="1136407"/>
            <a:chOff x="0" y="2860778"/>
            <a:chExt cx="12192000" cy="1136407"/>
          </a:xfrm>
        </p:grpSpPr>
        <p:cxnSp>
          <p:nvCxnSpPr>
            <p:cNvPr id="26" name="Line">
              <a:extLst>
                <a:ext uri="{FF2B5EF4-FFF2-40B4-BE49-F238E27FC236}">
                  <a16:creationId xmlns:a16="http://schemas.microsoft.com/office/drawing/2014/main" id="{D9A9127F-6A62-4E1D-BA5E-8DF80971DDEE}"/>
                </a:ext>
              </a:extLst>
            </p:cNvPr>
            <p:cNvCxnSpPr>
              <a:cxnSpLocks/>
            </p:cNvCxnSpPr>
            <p:nvPr/>
          </p:nvCxnSpPr>
          <p:spPr>
            <a:xfrm flipV="1">
              <a:off x="0" y="3429000"/>
              <a:ext cx="12192000" cy="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Background">
              <a:extLst>
                <a:ext uri="{FF2B5EF4-FFF2-40B4-BE49-F238E27FC236}">
                  <a16:creationId xmlns:a16="http://schemas.microsoft.com/office/drawing/2014/main" id="{72609FCE-9B2B-431D-A22F-C9C6C2B3DE82}"/>
                </a:ext>
              </a:extLst>
            </p:cNvPr>
            <p:cNvSpPr/>
            <p:nvPr/>
          </p:nvSpPr>
          <p:spPr>
            <a:xfrm>
              <a:off x="1452892" y="2860778"/>
              <a:ext cx="9342799" cy="1136407"/>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473"/>
                <a:gd name="connsiteY0" fmla="*/ 4868 h 9998"/>
                <a:gd name="connsiteX1" fmla="*/ 999 w 9473"/>
                <a:gd name="connsiteY1" fmla="*/ 1 h 9998"/>
                <a:gd name="connsiteX2" fmla="*/ 8015 w 9473"/>
                <a:gd name="connsiteY2" fmla="*/ 1 h 9998"/>
                <a:gd name="connsiteX3" fmla="*/ 9473 w 9473"/>
                <a:gd name="connsiteY3" fmla="*/ 5286 h 9998"/>
                <a:gd name="connsiteX4" fmla="*/ 7996 w 9473"/>
                <a:gd name="connsiteY4" fmla="*/ 9941 h 9998"/>
                <a:gd name="connsiteX5" fmla="*/ 999 w 9473"/>
                <a:gd name="connsiteY5" fmla="*/ 9986 h 9998"/>
                <a:gd name="connsiteX6" fmla="*/ 0 w 9473"/>
                <a:gd name="connsiteY6" fmla="*/ 4868 h 9998"/>
                <a:gd name="connsiteX0" fmla="*/ 0 w 10000"/>
                <a:gd name="connsiteY0" fmla="*/ 4869 h 10000"/>
                <a:gd name="connsiteX1" fmla="*/ 1055 w 10000"/>
                <a:gd name="connsiteY1" fmla="*/ 1 h 10000"/>
                <a:gd name="connsiteX2" fmla="*/ 8461 w 10000"/>
                <a:gd name="connsiteY2" fmla="*/ 1 h 10000"/>
                <a:gd name="connsiteX3" fmla="*/ 10000 w 10000"/>
                <a:gd name="connsiteY3" fmla="*/ 5287 h 10000"/>
                <a:gd name="connsiteX4" fmla="*/ 8441 w 10000"/>
                <a:gd name="connsiteY4" fmla="*/ 9943 h 10000"/>
                <a:gd name="connsiteX5" fmla="*/ 1055 w 10000"/>
                <a:gd name="connsiteY5" fmla="*/ 9988 h 10000"/>
                <a:gd name="connsiteX6" fmla="*/ 0 w 10000"/>
                <a:gd name="connsiteY6" fmla="*/ 4869 h 10000"/>
                <a:gd name="connsiteX0" fmla="*/ 0 w 10000"/>
                <a:gd name="connsiteY0" fmla="*/ 4869 h 10022"/>
                <a:gd name="connsiteX1" fmla="*/ 1055 w 10000"/>
                <a:gd name="connsiteY1" fmla="*/ 1 h 10022"/>
                <a:gd name="connsiteX2" fmla="*/ 8461 w 10000"/>
                <a:gd name="connsiteY2" fmla="*/ 1 h 10022"/>
                <a:gd name="connsiteX3" fmla="*/ 10000 w 10000"/>
                <a:gd name="connsiteY3" fmla="*/ 5287 h 10022"/>
                <a:gd name="connsiteX4" fmla="*/ 8441 w 10000"/>
                <a:gd name="connsiteY4" fmla="*/ 9943 h 10022"/>
                <a:gd name="connsiteX5" fmla="*/ 1055 w 10000"/>
                <a:gd name="connsiteY5" fmla="*/ 9988 h 10022"/>
                <a:gd name="connsiteX6" fmla="*/ 0 w 10000"/>
                <a:gd name="connsiteY6" fmla="*/ 4869 h 10022"/>
                <a:gd name="connsiteX0" fmla="*/ 0 w 10000"/>
                <a:gd name="connsiteY0" fmla="*/ 4869 h 10016"/>
                <a:gd name="connsiteX1" fmla="*/ 1055 w 10000"/>
                <a:gd name="connsiteY1" fmla="*/ 1 h 10016"/>
                <a:gd name="connsiteX2" fmla="*/ 8461 w 10000"/>
                <a:gd name="connsiteY2" fmla="*/ 1 h 10016"/>
                <a:gd name="connsiteX3" fmla="*/ 10000 w 10000"/>
                <a:gd name="connsiteY3" fmla="*/ 5287 h 10016"/>
                <a:gd name="connsiteX4" fmla="*/ 8441 w 10000"/>
                <a:gd name="connsiteY4" fmla="*/ 9943 h 10016"/>
                <a:gd name="connsiteX5" fmla="*/ 1055 w 10000"/>
                <a:gd name="connsiteY5" fmla="*/ 9988 h 10016"/>
                <a:gd name="connsiteX6" fmla="*/ 0 w 10000"/>
                <a:gd name="connsiteY6" fmla="*/ 4869 h 10016"/>
                <a:gd name="connsiteX0" fmla="*/ 0 w 9362"/>
                <a:gd name="connsiteY0" fmla="*/ 4869 h 10016"/>
                <a:gd name="connsiteX1" fmla="*/ 1055 w 9362"/>
                <a:gd name="connsiteY1" fmla="*/ 1 h 10016"/>
                <a:gd name="connsiteX2" fmla="*/ 8461 w 9362"/>
                <a:gd name="connsiteY2" fmla="*/ 1 h 10016"/>
                <a:gd name="connsiteX3" fmla="*/ 9362 w 9362"/>
                <a:gd name="connsiteY3" fmla="*/ 5454 h 10016"/>
                <a:gd name="connsiteX4" fmla="*/ 8441 w 9362"/>
                <a:gd name="connsiteY4" fmla="*/ 9943 h 10016"/>
                <a:gd name="connsiteX5" fmla="*/ 1055 w 9362"/>
                <a:gd name="connsiteY5" fmla="*/ 9988 h 10016"/>
                <a:gd name="connsiteX6" fmla="*/ 0 w 9362"/>
                <a:gd name="connsiteY6" fmla="*/ 4869 h 10016"/>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445 h 10000"/>
                <a:gd name="connsiteX4" fmla="*/ 9016 w 10087"/>
                <a:gd name="connsiteY4" fmla="*/ 9927 h 10000"/>
                <a:gd name="connsiteX5" fmla="*/ 1127 w 10087"/>
                <a:gd name="connsiteY5" fmla="*/ 9972 h 10000"/>
                <a:gd name="connsiteX6" fmla="*/ 0 w 10087"/>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445 h 10000"/>
                <a:gd name="connsiteX4" fmla="*/ 9016 w 10087"/>
                <a:gd name="connsiteY4" fmla="*/ 9927 h 10000"/>
                <a:gd name="connsiteX5" fmla="*/ 1127 w 10087"/>
                <a:gd name="connsiteY5" fmla="*/ 9972 h 10000"/>
                <a:gd name="connsiteX6" fmla="*/ 0 w 10087"/>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445 h 10000"/>
                <a:gd name="connsiteX4" fmla="*/ 9016 w 10087"/>
                <a:gd name="connsiteY4" fmla="*/ 9927 h 10000"/>
                <a:gd name="connsiteX5" fmla="*/ 1127 w 10087"/>
                <a:gd name="connsiteY5" fmla="*/ 9972 h 10000"/>
                <a:gd name="connsiteX6" fmla="*/ 0 w 10087"/>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362 h 10000"/>
                <a:gd name="connsiteX4" fmla="*/ 9016 w 10087"/>
                <a:gd name="connsiteY4" fmla="*/ 9927 h 10000"/>
                <a:gd name="connsiteX5" fmla="*/ 1127 w 10087"/>
                <a:gd name="connsiteY5" fmla="*/ 9972 h 10000"/>
                <a:gd name="connsiteX6" fmla="*/ 0 w 10087"/>
                <a:gd name="connsiteY6" fmla="*/ 4861 h 10000"/>
                <a:gd name="connsiteX0" fmla="*/ 0 w 10083"/>
                <a:gd name="connsiteY0" fmla="*/ 4861 h 10000"/>
                <a:gd name="connsiteX1" fmla="*/ 1127 w 10083"/>
                <a:gd name="connsiteY1" fmla="*/ 1 h 10000"/>
                <a:gd name="connsiteX2" fmla="*/ 9038 w 10083"/>
                <a:gd name="connsiteY2" fmla="*/ 1 h 10000"/>
                <a:gd name="connsiteX3" fmla="*/ 10083 w 10083"/>
                <a:gd name="connsiteY3" fmla="*/ 5039 h 10000"/>
                <a:gd name="connsiteX4" fmla="*/ 9016 w 10083"/>
                <a:gd name="connsiteY4" fmla="*/ 9927 h 10000"/>
                <a:gd name="connsiteX5" fmla="*/ 1127 w 10083"/>
                <a:gd name="connsiteY5" fmla="*/ 9972 h 10000"/>
                <a:gd name="connsiteX6" fmla="*/ 0 w 10083"/>
                <a:gd name="connsiteY6" fmla="*/ 4861 h 10000"/>
                <a:gd name="connsiteX0" fmla="*/ 0 w 10072"/>
                <a:gd name="connsiteY0" fmla="*/ 5076 h 10004"/>
                <a:gd name="connsiteX1" fmla="*/ 1116 w 10072"/>
                <a:gd name="connsiteY1" fmla="*/ 1 h 10004"/>
                <a:gd name="connsiteX2" fmla="*/ 9027 w 10072"/>
                <a:gd name="connsiteY2" fmla="*/ 1 h 10004"/>
                <a:gd name="connsiteX3" fmla="*/ 10072 w 10072"/>
                <a:gd name="connsiteY3" fmla="*/ 5039 h 10004"/>
                <a:gd name="connsiteX4" fmla="*/ 9005 w 10072"/>
                <a:gd name="connsiteY4" fmla="*/ 9927 h 10004"/>
                <a:gd name="connsiteX5" fmla="*/ 1116 w 10072"/>
                <a:gd name="connsiteY5" fmla="*/ 9972 h 10004"/>
                <a:gd name="connsiteX6" fmla="*/ 0 w 10072"/>
                <a:gd name="connsiteY6" fmla="*/ 5076 h 10004"/>
                <a:gd name="connsiteX0" fmla="*/ 0 w 10083"/>
                <a:gd name="connsiteY0" fmla="*/ 5004 h 10003"/>
                <a:gd name="connsiteX1" fmla="*/ 1127 w 10083"/>
                <a:gd name="connsiteY1" fmla="*/ 1 h 10003"/>
                <a:gd name="connsiteX2" fmla="*/ 9038 w 10083"/>
                <a:gd name="connsiteY2" fmla="*/ 1 h 10003"/>
                <a:gd name="connsiteX3" fmla="*/ 10083 w 10083"/>
                <a:gd name="connsiteY3" fmla="*/ 5039 h 10003"/>
                <a:gd name="connsiteX4" fmla="*/ 9016 w 10083"/>
                <a:gd name="connsiteY4" fmla="*/ 9927 h 10003"/>
                <a:gd name="connsiteX5" fmla="*/ 1127 w 10083"/>
                <a:gd name="connsiteY5" fmla="*/ 9972 h 10003"/>
                <a:gd name="connsiteX6" fmla="*/ 0 w 10083"/>
                <a:gd name="connsiteY6" fmla="*/ 5004 h 10003"/>
                <a:gd name="connsiteX0" fmla="*/ 0 w 10003"/>
                <a:gd name="connsiteY0" fmla="*/ 5281 h 10009"/>
                <a:gd name="connsiteX1" fmla="*/ 1047 w 10003"/>
                <a:gd name="connsiteY1" fmla="*/ 1 h 10009"/>
                <a:gd name="connsiteX2" fmla="*/ 8958 w 10003"/>
                <a:gd name="connsiteY2" fmla="*/ 1 h 10009"/>
                <a:gd name="connsiteX3" fmla="*/ 10003 w 10003"/>
                <a:gd name="connsiteY3" fmla="*/ 5039 h 10009"/>
                <a:gd name="connsiteX4" fmla="*/ 8936 w 10003"/>
                <a:gd name="connsiteY4" fmla="*/ 9927 h 10009"/>
                <a:gd name="connsiteX5" fmla="*/ 1047 w 10003"/>
                <a:gd name="connsiteY5" fmla="*/ 9972 h 10009"/>
                <a:gd name="connsiteX6" fmla="*/ 0 w 10003"/>
                <a:gd name="connsiteY6" fmla="*/ 5281 h 10009"/>
                <a:gd name="connsiteX0" fmla="*/ 0 w 10003"/>
                <a:gd name="connsiteY0" fmla="*/ 5142 h 10006"/>
                <a:gd name="connsiteX1" fmla="*/ 1047 w 10003"/>
                <a:gd name="connsiteY1" fmla="*/ 1 h 10006"/>
                <a:gd name="connsiteX2" fmla="*/ 8958 w 10003"/>
                <a:gd name="connsiteY2" fmla="*/ 1 h 10006"/>
                <a:gd name="connsiteX3" fmla="*/ 10003 w 10003"/>
                <a:gd name="connsiteY3" fmla="*/ 5039 h 10006"/>
                <a:gd name="connsiteX4" fmla="*/ 8936 w 10003"/>
                <a:gd name="connsiteY4" fmla="*/ 9927 h 10006"/>
                <a:gd name="connsiteX5" fmla="*/ 1047 w 10003"/>
                <a:gd name="connsiteY5" fmla="*/ 9972 h 10006"/>
                <a:gd name="connsiteX6" fmla="*/ 0 w 10003"/>
                <a:gd name="connsiteY6" fmla="*/ 5142 h 10006"/>
                <a:gd name="connsiteX0" fmla="*/ 0 w 10000"/>
                <a:gd name="connsiteY0" fmla="*/ 4893 h 10001"/>
                <a:gd name="connsiteX1" fmla="*/ 1044 w 10000"/>
                <a:gd name="connsiteY1" fmla="*/ 1 h 10001"/>
                <a:gd name="connsiteX2" fmla="*/ 8955 w 10000"/>
                <a:gd name="connsiteY2" fmla="*/ 1 h 10001"/>
                <a:gd name="connsiteX3" fmla="*/ 10000 w 10000"/>
                <a:gd name="connsiteY3" fmla="*/ 5039 h 10001"/>
                <a:gd name="connsiteX4" fmla="*/ 8933 w 10000"/>
                <a:gd name="connsiteY4" fmla="*/ 9927 h 10001"/>
                <a:gd name="connsiteX5" fmla="*/ 1044 w 10000"/>
                <a:gd name="connsiteY5" fmla="*/ 9972 h 10001"/>
                <a:gd name="connsiteX6" fmla="*/ 0 w 10000"/>
                <a:gd name="connsiteY6" fmla="*/ 4893 h 10001"/>
                <a:gd name="connsiteX0" fmla="*/ 0 w 10000"/>
                <a:gd name="connsiteY0" fmla="*/ 5018 h 10003"/>
                <a:gd name="connsiteX1" fmla="*/ 1044 w 10000"/>
                <a:gd name="connsiteY1" fmla="*/ 1 h 10003"/>
                <a:gd name="connsiteX2" fmla="*/ 8955 w 10000"/>
                <a:gd name="connsiteY2" fmla="*/ 1 h 10003"/>
                <a:gd name="connsiteX3" fmla="*/ 10000 w 10000"/>
                <a:gd name="connsiteY3" fmla="*/ 5039 h 10003"/>
                <a:gd name="connsiteX4" fmla="*/ 8933 w 10000"/>
                <a:gd name="connsiteY4" fmla="*/ 9927 h 10003"/>
                <a:gd name="connsiteX5" fmla="*/ 1044 w 10000"/>
                <a:gd name="connsiteY5" fmla="*/ 9972 h 10003"/>
                <a:gd name="connsiteX6" fmla="*/ 0 w 10000"/>
                <a:gd name="connsiteY6" fmla="*/ 5018 h 10003"/>
                <a:gd name="connsiteX0" fmla="*/ 0 w 10006"/>
                <a:gd name="connsiteY0" fmla="*/ 5045 h 10004"/>
                <a:gd name="connsiteX1" fmla="*/ 1050 w 10006"/>
                <a:gd name="connsiteY1" fmla="*/ 1 h 10004"/>
                <a:gd name="connsiteX2" fmla="*/ 8961 w 10006"/>
                <a:gd name="connsiteY2" fmla="*/ 1 h 10004"/>
                <a:gd name="connsiteX3" fmla="*/ 10006 w 10006"/>
                <a:gd name="connsiteY3" fmla="*/ 5039 h 10004"/>
                <a:gd name="connsiteX4" fmla="*/ 8939 w 10006"/>
                <a:gd name="connsiteY4" fmla="*/ 9927 h 10004"/>
                <a:gd name="connsiteX5" fmla="*/ 1050 w 10006"/>
                <a:gd name="connsiteY5" fmla="*/ 9972 h 10004"/>
                <a:gd name="connsiteX6" fmla="*/ 0 w 10006"/>
                <a:gd name="connsiteY6" fmla="*/ 5045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6" h="10004">
                  <a:moveTo>
                    <a:pt x="0" y="5045"/>
                  </a:moveTo>
                  <a:cubicBezTo>
                    <a:pt x="513" y="1631"/>
                    <a:pt x="122" y="86"/>
                    <a:pt x="1050" y="1"/>
                  </a:cubicBezTo>
                  <a:lnTo>
                    <a:pt x="8961" y="1"/>
                  </a:lnTo>
                  <a:cubicBezTo>
                    <a:pt x="9990" y="-16"/>
                    <a:pt x="9537" y="540"/>
                    <a:pt x="10006" y="5039"/>
                  </a:cubicBezTo>
                  <a:cubicBezTo>
                    <a:pt x="9608" y="9039"/>
                    <a:pt x="9872" y="10038"/>
                    <a:pt x="8939" y="9927"/>
                  </a:cubicBezTo>
                  <a:lnTo>
                    <a:pt x="1050" y="9972"/>
                  </a:lnTo>
                  <a:cubicBezTo>
                    <a:pt x="110" y="10230"/>
                    <a:pt x="521" y="8962"/>
                    <a:pt x="0" y="5045"/>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25000" noProof="0">
                <a:ln>
                  <a:noFill/>
                </a:ln>
                <a:solidFill>
                  <a:prstClr val="white"/>
                </a:solidFill>
                <a:effectLst/>
                <a:uLnTx/>
                <a:uFillTx/>
                <a:latin typeface="Calibri" panose="020F0502020204030204"/>
                <a:ea typeface="+mn-ea"/>
                <a:cs typeface="+mn-cs"/>
              </a:endParaRPr>
            </a:p>
          </p:txBody>
        </p:sp>
        <p:sp>
          <p:nvSpPr>
            <p:cNvPr id="47" name="#sl-pollquestion()">
              <a:extLst>
                <a:ext uri="{FF2B5EF4-FFF2-40B4-BE49-F238E27FC236}">
                  <a16:creationId xmlns:a16="http://schemas.microsoft.com/office/drawing/2014/main" id="{0B3C0AB6-E99F-4DFB-8A1B-814704AA4FC9}"/>
                </a:ext>
              </a:extLst>
            </p:cNvPr>
            <p:cNvSpPr txBox="1"/>
            <p:nvPr/>
          </p:nvSpPr>
          <p:spPr>
            <a:xfrm>
              <a:off x="1717288" y="2964701"/>
              <a:ext cx="8839255" cy="932341"/>
            </a:xfrm>
            <a:prstGeom prst="rect">
              <a:avLst/>
            </a:prstGeom>
            <a:noFill/>
          </p:spPr>
          <p:txBody>
            <a:bodyPr wrap="square" rtlCol="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Welches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Geheimnis</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um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Papst</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Johannes VIII. </a:t>
              </a:r>
              <a:r>
                <a:rPr lang="en-US" sz="2400" dirty="0">
                  <a:solidFill>
                    <a:prstClr val="white"/>
                  </a:solidFill>
                  <a:latin typeface="Arial" panose="020B0604020202020204" pitchFamily="34" charset="0"/>
                  <a:cs typeface="Arial" panose="020B0604020202020204" pitchFamily="34" charset="0"/>
                </a:rPr>
                <a:t>h</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ütet</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der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Vatikan</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einer</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Legende</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nach</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pSp>
      <p:grpSp>
        <p:nvGrpSpPr>
          <p:cNvPr id="12" name="Current Money Value">
            <a:extLst>
              <a:ext uri="{FF2B5EF4-FFF2-40B4-BE49-F238E27FC236}">
                <a16:creationId xmlns:a16="http://schemas.microsoft.com/office/drawing/2014/main" id="{F69BB7A5-CF27-44D2-A964-DF2E78088389}"/>
              </a:ext>
            </a:extLst>
          </p:cNvPr>
          <p:cNvGrpSpPr/>
          <p:nvPr/>
        </p:nvGrpSpPr>
        <p:grpSpPr>
          <a:xfrm>
            <a:off x="8618368" y="2322355"/>
            <a:ext cx="3573630" cy="347151"/>
            <a:chOff x="8618369" y="2322355"/>
            <a:chExt cx="3555791" cy="347151"/>
          </a:xfrm>
        </p:grpSpPr>
        <p:cxnSp>
          <p:nvCxnSpPr>
            <p:cNvPr id="49" name="Line">
              <a:extLst>
                <a:ext uri="{FF2B5EF4-FFF2-40B4-BE49-F238E27FC236}">
                  <a16:creationId xmlns:a16="http://schemas.microsoft.com/office/drawing/2014/main" id="{8E8A5C75-CFCA-4176-8EB0-4EB34F162D99}"/>
                </a:ext>
              </a:extLst>
            </p:cNvPr>
            <p:cNvCxnSpPr>
              <a:cxnSpLocks/>
              <a:stCxn id="48" idx="3"/>
            </p:cNvCxnSpPr>
            <p:nvPr/>
          </p:nvCxnSpPr>
          <p:spPr>
            <a:xfrm>
              <a:off x="10595809" y="2501848"/>
              <a:ext cx="157835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Background">
              <a:extLst>
                <a:ext uri="{FF2B5EF4-FFF2-40B4-BE49-F238E27FC236}">
                  <a16:creationId xmlns:a16="http://schemas.microsoft.com/office/drawing/2014/main" id="{12A54628-84A9-44CB-A81D-4C642051B35E}"/>
                </a:ext>
              </a:extLst>
            </p:cNvPr>
            <p:cNvSpPr/>
            <p:nvPr/>
          </p:nvSpPr>
          <p:spPr>
            <a:xfrm>
              <a:off x="8618369" y="2322355"/>
              <a:ext cx="1977440" cy="347151"/>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
              <a:extLst>
                <a:ext uri="{FF2B5EF4-FFF2-40B4-BE49-F238E27FC236}">
                  <a16:creationId xmlns:a16="http://schemas.microsoft.com/office/drawing/2014/main" id="{DBB8417C-BFDC-4C68-A750-8B0478B37A21}"/>
                </a:ext>
              </a:extLst>
            </p:cNvPr>
            <p:cNvSpPr txBox="1"/>
            <p:nvPr/>
          </p:nvSpPr>
          <p:spPr>
            <a:xfrm>
              <a:off x="8793584" y="2338239"/>
              <a:ext cx="1642634" cy="307777"/>
            </a:xfrm>
            <a:prstGeom prst="rect">
              <a:avLst/>
            </a:prstGeom>
            <a:noFill/>
          </p:spPr>
          <p:txBody>
            <a:bodyPr wrap="square" lIns="0" tIns="0" rIns="0" bIns="0" rtlCol="0" anchor="ctr" anchorCtr="0">
              <a:normAutofit fontScale="70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Arial" panose="020B0604020202020204" pitchFamily="34" charset="0"/>
                </a:rPr>
                <a:t>Pontifex Maxima</a:t>
              </a:r>
              <a:endParaRPr kumimoji="0" lang="en-US" sz="2000" b="1"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Arial" panose="020B0604020202020204" pitchFamily="34" charset="0"/>
              </a:endParaRPr>
            </a:p>
          </p:txBody>
        </p:sp>
      </p:grpSp>
      <p:pic>
        <p:nvPicPr>
          <p:cNvPr id="56" name="background music">
            <a:hlinkClick r:id="" action="ppaction://media"/>
            <a:extLst>
              <a:ext uri="{FF2B5EF4-FFF2-40B4-BE49-F238E27FC236}">
                <a16:creationId xmlns:a16="http://schemas.microsoft.com/office/drawing/2014/main" id="{AE147EA1-A7B8-472A-9D67-543DB82C2846}"/>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450975" y="291865"/>
            <a:ext cx="609600" cy="609600"/>
          </a:xfrm>
          <a:prstGeom prst="rect">
            <a:avLst/>
          </a:prstGeom>
        </p:spPr>
      </p:pic>
      <p:pic>
        <p:nvPicPr>
          <p:cNvPr id="2" name="start sound">
            <a:hlinkClick r:id="" action="ppaction://media"/>
            <a:extLst>
              <a:ext uri="{FF2B5EF4-FFF2-40B4-BE49-F238E27FC236}">
                <a16:creationId xmlns:a16="http://schemas.microsoft.com/office/drawing/2014/main" id="{72A2DC58-E96C-4A38-9A9A-8BF659400E00}"/>
              </a:ext>
            </a:extLst>
          </p:cNvPr>
          <p:cNvPicPr>
            <a:picLocks noChangeAspect="1"/>
          </p:cNvPicPr>
          <p:nvPr>
            <a:audioFile r:link="rId4"/>
            <p:extLst>
              <p:ext uri="{DAA4B4D4-6D71-4841-9C94-3DE7FCFB9230}">
                <p14:media xmlns:p14="http://schemas.microsoft.com/office/powerpoint/2010/main" r:embed="rId5">
                  <p14:trim end="6694.1882"/>
                  <p14:fade out="750"/>
                </p14:media>
              </p:ext>
            </p:extLst>
          </p:nvPr>
        </p:nvPicPr>
        <p:blipFill>
          <a:blip r:embed="rId11"/>
          <a:stretch>
            <a:fillRect/>
          </a:stretch>
        </p:blipFill>
        <p:spPr>
          <a:xfrm>
            <a:off x="1348685" y="291865"/>
            <a:ext cx="609600" cy="609600"/>
          </a:xfrm>
          <a:prstGeom prst="rect">
            <a:avLst/>
          </a:prstGeom>
        </p:spPr>
      </p:pic>
      <p:pic>
        <p:nvPicPr>
          <p:cNvPr id="3" name="final answer">
            <a:hlinkClick r:id="" action="ppaction://media"/>
            <a:extLst>
              <a:ext uri="{FF2B5EF4-FFF2-40B4-BE49-F238E27FC236}">
                <a16:creationId xmlns:a16="http://schemas.microsoft.com/office/drawing/2014/main" id="{AA2899EE-0BB1-491D-B054-EA144919A739}"/>
              </a:ext>
            </a:extLst>
          </p:cNvPr>
          <p:cNvPicPr>
            <a:picLocks noChangeAspect="1"/>
          </p:cNvPicPr>
          <p:nvPr>
            <a:audioFile r:link="rId7"/>
            <p:extLst>
              <p:ext uri="{DAA4B4D4-6D71-4841-9C94-3DE7FCFB9230}">
                <p14:media xmlns:p14="http://schemas.microsoft.com/office/powerpoint/2010/main" r:embed="rId6"/>
              </p:ext>
            </p:extLst>
          </p:nvPr>
        </p:nvPicPr>
        <p:blipFill>
          <a:blip r:embed="rId11"/>
          <a:stretch>
            <a:fillRect/>
          </a:stretch>
        </p:blipFill>
        <p:spPr>
          <a:xfrm>
            <a:off x="9461500" y="1309688"/>
            <a:ext cx="304800" cy="304800"/>
          </a:xfrm>
          <a:prstGeom prst="rect">
            <a:avLst/>
          </a:prstGeom>
        </p:spPr>
      </p:pic>
      <p:pic>
        <p:nvPicPr>
          <p:cNvPr id="39" name="Grafik 38">
            <a:extLst>
              <a:ext uri="{FF2B5EF4-FFF2-40B4-BE49-F238E27FC236}">
                <a16:creationId xmlns:a16="http://schemas.microsoft.com/office/drawing/2014/main" id="{D5B7290C-5A06-48C3-8DD4-E3759F8E79C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86363" y="192276"/>
            <a:ext cx="2325017" cy="2325017"/>
          </a:xfrm>
          <a:prstGeom prst="rect">
            <a:avLst/>
          </a:prstGeom>
        </p:spPr>
      </p:pic>
    </p:spTree>
    <p:custDataLst>
      <p:tags r:id="rId1"/>
    </p:custDataLst>
    <p:extLst>
      <p:ext uri="{BB962C8B-B14F-4D97-AF65-F5344CB8AC3E}">
        <p14:creationId xmlns:p14="http://schemas.microsoft.com/office/powerpoint/2010/main" val="963296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73" fill="hold"/>
                                        <p:tgtEl>
                                          <p:spTgt spid="2"/>
                                        </p:tgtEl>
                                      </p:cBhvr>
                                    </p:cmd>
                                  </p:childTnLst>
                                </p:cTn>
                              </p:par>
                              <p:par>
                                <p:cTn id="7" presetID="10" presetClass="entr" presetSubtype="0" fill="hold" nodeType="withEffect">
                                  <p:stCondLst>
                                    <p:cond delay="100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1000"/>
                                        <p:tgtEl>
                                          <p:spTgt spid="14"/>
                                        </p:tgtEl>
                                      </p:cBhvr>
                                    </p:animEffect>
                                  </p:childTnLst>
                                </p:cTn>
                              </p:par>
                              <p:par>
                                <p:cTn id="10" presetID="2" presetClass="entr" presetSubtype="2" fill="hold" nodeType="withEffect">
                                  <p:stCondLst>
                                    <p:cond delay="225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1+#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par>
                          <p:cTn id="14" fill="hold">
                            <p:stCondLst>
                              <p:cond delay="3573"/>
                            </p:stCondLst>
                            <p:childTnLst>
                              <p:par>
                                <p:cTn id="15" presetID="1" presetClass="mediacall" presetSubtype="0" fill="hold" nodeType="afterEffect">
                                  <p:stCondLst>
                                    <p:cond delay="0"/>
                                  </p:stCondLst>
                                  <p:childTnLst>
                                    <p:cmd type="call" cmd="playFrom(0.0)">
                                      <p:cBhvr>
                                        <p:cTn id="16" dur="167105" fill="hold"/>
                                        <p:tgtEl>
                                          <p:spTgt spid="56"/>
                                        </p:tgtEl>
                                      </p:cBhvr>
                                    </p:cmd>
                                  </p:childTnLst>
                                </p:cTn>
                              </p:par>
                              <p:par>
                                <p:cTn id="17" presetID="10"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10" presetClass="entr" presetSubtype="0" fill="hold" nodeType="with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fade">
                                      <p:cBhvr>
                                        <p:cTn id="22" dur="500"/>
                                        <p:tgtEl>
                                          <p:spTgt spid="54"/>
                                        </p:tgtEl>
                                      </p:cBhvr>
                                    </p:animEffect>
                                  </p:childTnLst>
                                </p:cTn>
                              </p:par>
                              <p:par>
                                <p:cTn id="23" presetID="2" presetClass="entr" presetSubtype="8" fill="hold" nodeType="withEffect">
                                  <p:stCondLst>
                                    <p:cond delay="50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0-#ppt_w/2"/>
                                          </p:val>
                                        </p:tav>
                                        <p:tav tm="100000">
                                          <p:val>
                                            <p:strVal val="#ppt_x"/>
                                          </p:val>
                                        </p:tav>
                                      </p:tavLst>
                                    </p:anim>
                                    <p:anim calcmode="lin" valueType="num">
                                      <p:cBhvr additive="base">
                                        <p:cTn id="26" dur="500" fill="hold"/>
                                        <p:tgtEl>
                                          <p:spTgt spid="4"/>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1250"/>
                                  </p:stCondLst>
                                  <p:childTnLst>
                                    <p:set>
                                      <p:cBhvr>
                                        <p:cTn id="28" dur="1" fill="hold">
                                          <p:stCondLst>
                                            <p:cond delay="0"/>
                                          </p:stCondLst>
                                        </p:cTn>
                                        <p:tgtEl>
                                          <p:spTgt spid="51"/>
                                        </p:tgtEl>
                                        <p:attrNameLst>
                                          <p:attrName>style.visibility</p:attrName>
                                        </p:attrNameLst>
                                      </p:cBhvr>
                                      <p:to>
                                        <p:strVal val="visible"/>
                                      </p:to>
                                    </p:set>
                                    <p:anim calcmode="lin" valueType="num">
                                      <p:cBhvr additive="base">
                                        <p:cTn id="29" dur="500" fill="hold"/>
                                        <p:tgtEl>
                                          <p:spTgt spid="51"/>
                                        </p:tgtEl>
                                        <p:attrNameLst>
                                          <p:attrName>ppt_x</p:attrName>
                                        </p:attrNameLst>
                                      </p:cBhvr>
                                      <p:tavLst>
                                        <p:tav tm="0">
                                          <p:val>
                                            <p:strVal val="1+#ppt_w/2"/>
                                          </p:val>
                                        </p:tav>
                                        <p:tav tm="100000">
                                          <p:val>
                                            <p:strVal val="#ppt_x"/>
                                          </p:val>
                                        </p:tav>
                                      </p:tavLst>
                                    </p:anim>
                                    <p:anim calcmode="lin" valueType="num">
                                      <p:cBhvr additive="base">
                                        <p:cTn id="30" dur="500" fill="hold"/>
                                        <p:tgtEl>
                                          <p:spTgt spid="51"/>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1250"/>
                                  </p:stCondLst>
                                  <p:childTnLst>
                                    <p:set>
                                      <p:cBhvr>
                                        <p:cTn id="32" dur="1" fill="hold">
                                          <p:stCondLst>
                                            <p:cond delay="0"/>
                                          </p:stCondLst>
                                        </p:cTn>
                                        <p:tgtEl>
                                          <p:spTgt spid="52"/>
                                        </p:tgtEl>
                                        <p:attrNameLst>
                                          <p:attrName>style.visibility</p:attrName>
                                        </p:attrNameLst>
                                      </p:cBhvr>
                                      <p:to>
                                        <p:strVal val="visible"/>
                                      </p:to>
                                    </p:set>
                                    <p:anim calcmode="lin" valueType="num">
                                      <p:cBhvr additive="base">
                                        <p:cTn id="33" dur="500" fill="hold"/>
                                        <p:tgtEl>
                                          <p:spTgt spid="52"/>
                                        </p:tgtEl>
                                        <p:attrNameLst>
                                          <p:attrName>ppt_x</p:attrName>
                                        </p:attrNameLst>
                                      </p:cBhvr>
                                      <p:tavLst>
                                        <p:tav tm="0">
                                          <p:val>
                                            <p:strVal val="1+#ppt_w/2"/>
                                          </p:val>
                                        </p:tav>
                                        <p:tav tm="100000">
                                          <p:val>
                                            <p:strVal val="#ppt_x"/>
                                          </p:val>
                                        </p:tav>
                                      </p:tavLst>
                                    </p:anim>
                                    <p:anim calcmode="lin" valueType="num">
                                      <p:cBhvr additive="base">
                                        <p:cTn id="34" dur="500" fill="hold"/>
                                        <p:tgtEl>
                                          <p:spTgt spid="52"/>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1250"/>
                                  </p:stCondLst>
                                  <p:childTnLst>
                                    <p:set>
                                      <p:cBhvr>
                                        <p:cTn id="36" dur="1" fill="hold">
                                          <p:stCondLst>
                                            <p:cond delay="0"/>
                                          </p:stCondLst>
                                        </p:cTn>
                                        <p:tgtEl>
                                          <p:spTgt spid="53"/>
                                        </p:tgtEl>
                                        <p:attrNameLst>
                                          <p:attrName>style.visibility</p:attrName>
                                        </p:attrNameLst>
                                      </p:cBhvr>
                                      <p:to>
                                        <p:strVal val="visible"/>
                                      </p:to>
                                    </p:set>
                                    <p:anim calcmode="lin" valueType="num">
                                      <p:cBhvr additive="base">
                                        <p:cTn id="37" dur="500" fill="hold"/>
                                        <p:tgtEl>
                                          <p:spTgt spid="53"/>
                                        </p:tgtEl>
                                        <p:attrNameLst>
                                          <p:attrName>ppt_x</p:attrName>
                                        </p:attrNameLst>
                                      </p:cBhvr>
                                      <p:tavLst>
                                        <p:tav tm="0">
                                          <p:val>
                                            <p:strVal val="1+#ppt_w/2"/>
                                          </p:val>
                                        </p:tav>
                                        <p:tav tm="100000">
                                          <p:val>
                                            <p:strVal val="#ppt_x"/>
                                          </p:val>
                                        </p:tav>
                                      </p:tavLst>
                                    </p:anim>
                                    <p:anim calcmode="lin" valueType="num">
                                      <p:cBhvr additive="base">
                                        <p:cTn id="38" dur="500" fill="hold"/>
                                        <p:tgtEl>
                                          <p:spTgt spid="53"/>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2000"/>
                                  </p:stCondLst>
                                  <p:childTnLst>
                                    <p:set>
                                      <p:cBhvr>
                                        <p:cTn id="40" dur="1" fill="hold">
                                          <p:stCondLst>
                                            <p:cond delay="0"/>
                                          </p:stCondLst>
                                        </p:cTn>
                                        <p:tgtEl>
                                          <p:spTgt spid="60"/>
                                        </p:tgtEl>
                                        <p:attrNameLst>
                                          <p:attrName>style.visibility</p:attrName>
                                        </p:attrNameLst>
                                      </p:cBhvr>
                                      <p:to>
                                        <p:strVal val="visible"/>
                                      </p:to>
                                    </p:set>
                                    <p:anim calcmode="lin" valueType="num">
                                      <p:cBhvr additive="base">
                                        <p:cTn id="41" dur="500" fill="hold"/>
                                        <p:tgtEl>
                                          <p:spTgt spid="60"/>
                                        </p:tgtEl>
                                        <p:attrNameLst>
                                          <p:attrName>ppt_x</p:attrName>
                                        </p:attrNameLst>
                                      </p:cBhvr>
                                      <p:tavLst>
                                        <p:tav tm="0">
                                          <p:val>
                                            <p:strVal val="0-#ppt_w/2"/>
                                          </p:val>
                                        </p:tav>
                                        <p:tav tm="100000">
                                          <p:val>
                                            <p:strVal val="#ppt_x"/>
                                          </p:val>
                                        </p:tav>
                                      </p:tavLst>
                                    </p:anim>
                                    <p:anim calcmode="lin" valueType="num">
                                      <p:cBhvr additive="base">
                                        <p:cTn id="42" dur="500" fill="hold"/>
                                        <p:tgtEl>
                                          <p:spTgt spid="60"/>
                                        </p:tgtEl>
                                        <p:attrNameLst>
                                          <p:attrName>ppt_y</p:attrName>
                                        </p:attrNameLst>
                                      </p:cBhvr>
                                      <p:tavLst>
                                        <p:tav tm="0">
                                          <p:val>
                                            <p:strVal val="#ppt_y"/>
                                          </p:val>
                                        </p:tav>
                                        <p:tav tm="100000">
                                          <p:val>
                                            <p:strVal val="#ppt_y"/>
                                          </p:val>
                                        </p:tav>
                                      </p:tavLst>
                                    </p:anim>
                                  </p:childTnLst>
                                </p:cTn>
                              </p:par>
                              <p:par>
                                <p:cTn id="43" presetID="2" presetClass="entr" presetSubtype="2" fill="hold" nodeType="withEffect">
                                  <p:stCondLst>
                                    <p:cond delay="2750"/>
                                  </p:stCondLst>
                                  <p:childTnLst>
                                    <p:set>
                                      <p:cBhvr>
                                        <p:cTn id="44" dur="1" fill="hold">
                                          <p:stCondLst>
                                            <p:cond delay="0"/>
                                          </p:stCondLst>
                                        </p:cTn>
                                        <p:tgtEl>
                                          <p:spTgt spid="55"/>
                                        </p:tgtEl>
                                        <p:attrNameLst>
                                          <p:attrName>style.visibility</p:attrName>
                                        </p:attrNameLst>
                                      </p:cBhvr>
                                      <p:to>
                                        <p:strVal val="visible"/>
                                      </p:to>
                                    </p:set>
                                    <p:anim calcmode="lin" valueType="num">
                                      <p:cBhvr additive="base">
                                        <p:cTn id="45" dur="500" fill="hold"/>
                                        <p:tgtEl>
                                          <p:spTgt spid="55"/>
                                        </p:tgtEl>
                                        <p:attrNameLst>
                                          <p:attrName>ppt_x</p:attrName>
                                        </p:attrNameLst>
                                      </p:cBhvr>
                                      <p:tavLst>
                                        <p:tav tm="0">
                                          <p:val>
                                            <p:strVal val="1+#ppt_w/2"/>
                                          </p:val>
                                        </p:tav>
                                        <p:tav tm="100000">
                                          <p:val>
                                            <p:strVal val="#ppt_x"/>
                                          </p:val>
                                        </p:tav>
                                      </p:tavLst>
                                    </p:anim>
                                    <p:anim calcmode="lin" valueType="num">
                                      <p:cBhvr additive="base">
                                        <p:cTn id="46" dur="500" fill="hold"/>
                                        <p:tgtEl>
                                          <p:spTgt spid="5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7" repeatCount="indefinite" fill="hold" display="0">
                  <p:stCondLst>
                    <p:cond delay="indefinite"/>
                  </p:stCondLst>
                  <p:endCondLst>
                    <p:cond evt="onStopAudio" delay="0">
                      <p:tgtEl>
                        <p:sldTgt/>
                      </p:tgtEl>
                    </p:cond>
                  </p:endCondLst>
                </p:cTn>
                <p:tgtEl>
                  <p:spTgt spid="56"/>
                </p:tgtEl>
              </p:cMediaNode>
            </p:audio>
            <p:audio>
              <p:cMediaNode vol="80000" showWhenStopped="0">
                <p:cTn id="48" fill="hold" display="0">
                  <p:stCondLst>
                    <p:cond delay="indefinite"/>
                  </p:stCondLst>
                  <p:endCondLst>
                    <p:cond evt="onStopAudio" delay="0">
                      <p:tgtEl>
                        <p:sldTgt/>
                      </p:tgtEl>
                    </p:cond>
                  </p:endCondLst>
                </p:cTn>
                <p:tgtEl>
                  <p:spTgt spid="2"/>
                </p:tgtEl>
              </p:cMediaNode>
            </p:audio>
            <p:audio>
              <p:cMediaNode vol="80000" showWhenStopped="0">
                <p:cTn id="49" fill="hold" display="0">
                  <p:stCondLst>
                    <p:cond delay="indefinite"/>
                  </p:stCondLst>
                  <p:endCondLst>
                    <p:cond evt="onStopAudio" delay="0">
                      <p:tgtEl>
                        <p:sldTgt/>
                      </p:tgtEl>
                    </p:cond>
                  </p:endCondLst>
                </p:cTn>
                <p:tgtEl>
                  <p:spTgt spid="3"/>
                </p:tgtEl>
              </p:cMediaNode>
            </p:audio>
            <p:seq concurrent="1" nextAc="seek">
              <p:cTn id="50" restart="whenNotActive" fill="hold" evtFilter="cancelBubble" nodeType="interactiveSeq">
                <p:stCondLst>
                  <p:cond evt="onClick" delay="0">
                    <p:tgtEl>
                      <p:spTgt spid="37"/>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88868" fill="hold"/>
                                        <p:tgtEl>
                                          <p:spTgt spid="3"/>
                                        </p:tgtEl>
                                      </p:cBhvr>
                                    </p:cmd>
                                  </p:childTnLst>
                                </p:cTn>
                              </p:par>
                              <p:par>
                                <p:cTn id="55" presetID="3" presetClass="mediacall" presetSubtype="0" fill="hold" nodeType="withEffect">
                                  <p:stCondLst>
                                    <p:cond delay="0"/>
                                  </p:stCondLst>
                                  <p:childTnLst>
                                    <p:cmd type="call" cmd="stop">
                                      <p:cBhvr>
                                        <p:cTn id="56" dur="1" fill="hold"/>
                                        <p:tgtEl>
                                          <p:spTgt spid="56"/>
                                        </p:tgtEl>
                                      </p:cBhvr>
                                    </p:cmd>
                                  </p:childTnLst>
                                </p:cTn>
                              </p:par>
                              <p:par>
                                <p:cTn id="57" presetID="1" presetClass="emph" presetSubtype="2" fill="hold" nodeType="withEffect">
                                  <p:stCondLst>
                                    <p:cond delay="0"/>
                                  </p:stCondLst>
                                  <p:childTnLst>
                                    <p:animClr clrSpc="rgb" dir="cw">
                                      <p:cBhvr>
                                        <p:cTn id="58" dur="750" fill="hold"/>
                                        <p:tgtEl>
                                          <p:spTgt spid="51"/>
                                        </p:tgtEl>
                                        <p:attrNameLst>
                                          <p:attrName>fillcolor</p:attrName>
                                        </p:attrNameLst>
                                      </p:cBhvr>
                                      <p:to>
                                        <a:schemeClr val="accent2"/>
                                      </p:to>
                                    </p:animClr>
                                    <p:set>
                                      <p:cBhvr>
                                        <p:cTn id="59" dur="750" fill="hold"/>
                                        <p:tgtEl>
                                          <p:spTgt spid="51"/>
                                        </p:tgtEl>
                                        <p:attrNameLst>
                                          <p:attrName>fill.type</p:attrName>
                                        </p:attrNameLst>
                                      </p:cBhvr>
                                      <p:to>
                                        <p:strVal val="solid"/>
                                      </p:to>
                                    </p:set>
                                    <p:set>
                                      <p:cBhvr>
                                        <p:cTn id="60" dur="750" fill="hold"/>
                                        <p:tgtEl>
                                          <p:spTgt spid="51"/>
                                        </p:tgtEl>
                                        <p:attrNameLst>
                                          <p:attrName>fill.on</p:attrName>
                                        </p:attrNameLst>
                                      </p:cBhvr>
                                      <p:to>
                                        <p:strVal val="true"/>
                                      </p:to>
                                    </p:set>
                                  </p:childTnLst>
                                </p:cTn>
                              </p:par>
                            </p:childTnLst>
                          </p:cTn>
                        </p:par>
                      </p:childTnLst>
                    </p:cTn>
                  </p:par>
                </p:childTnLst>
              </p:cTn>
              <p:nextCondLst>
                <p:cond evt="onClick" delay="0">
                  <p:tgtEl>
                    <p:spTgt spid="37"/>
                  </p:tgtEl>
                </p:cond>
              </p:nextCondLst>
            </p:seq>
          </p:childTnLst>
        </p:cTn>
      </p:par>
    </p:tnLst>
    <p:bldLst>
      <p:bldP spid="51" grpId="0" animBg="1"/>
      <p:bldP spid="52" grpId="0"/>
      <p:bldP spid="5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ackground image">
            <a:extLst>
              <a:ext uri="{FF2B5EF4-FFF2-40B4-BE49-F238E27FC236}">
                <a16:creationId xmlns:a16="http://schemas.microsoft.com/office/drawing/2014/main" id="{1230C834-D16D-47B9-8F74-29C0BF3B24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9" name="#sl-staticobject()" descr="Ein Bild, das Zeichnung enthält.&#10;&#10;Automatisch generierte Beschreibung">
            <a:extLst>
              <a:ext uri="{FF2B5EF4-FFF2-40B4-BE49-F238E27FC236}">
                <a16:creationId xmlns:a16="http://schemas.microsoft.com/office/drawing/2014/main" id="{96E638E8-D2F9-4D36-8C1A-B8BC253847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33690" y="6339900"/>
            <a:ext cx="1620186" cy="324037"/>
          </a:xfrm>
          <a:prstGeom prst="rect">
            <a:avLst/>
          </a:prstGeom>
        </p:spPr>
      </p:pic>
      <p:cxnSp>
        <p:nvCxnSpPr>
          <p:cNvPr id="54" name="Answer Line 2">
            <a:extLst>
              <a:ext uri="{FF2B5EF4-FFF2-40B4-BE49-F238E27FC236}">
                <a16:creationId xmlns:a16="http://schemas.microsoft.com/office/drawing/2014/main" id="{4B5767AD-D5A3-42E8-94D6-CC3C8423DF69}"/>
              </a:ext>
            </a:extLst>
          </p:cNvPr>
          <p:cNvCxnSpPr>
            <a:cxnSpLocks/>
          </p:cNvCxnSpPr>
          <p:nvPr/>
        </p:nvCxnSpPr>
        <p:spPr>
          <a:xfrm>
            <a:off x="2272" y="5782749"/>
            <a:ext cx="12192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5" name="Answer D">
            <a:extLst>
              <a:ext uri="{FF2B5EF4-FFF2-40B4-BE49-F238E27FC236}">
                <a16:creationId xmlns:a16="http://schemas.microsoft.com/office/drawing/2014/main" id="{63AD585E-E59E-4654-9EA7-4D03C089D3F1}"/>
              </a:ext>
            </a:extLst>
          </p:cNvPr>
          <p:cNvGrpSpPr/>
          <p:nvPr/>
        </p:nvGrpSpPr>
        <p:grpSpPr>
          <a:xfrm>
            <a:off x="6276671" y="5306896"/>
            <a:ext cx="4524162" cy="929685"/>
            <a:chOff x="1452892" y="4172004"/>
            <a:chExt cx="4524162" cy="929685"/>
          </a:xfrm>
        </p:grpSpPr>
        <p:sp>
          <p:nvSpPr>
            <p:cNvPr id="57" name="Background">
              <a:extLst>
                <a:ext uri="{FF2B5EF4-FFF2-40B4-BE49-F238E27FC236}">
                  <a16:creationId xmlns:a16="http://schemas.microsoft.com/office/drawing/2014/main" id="{36A76643-4BF8-4435-9B71-F6EE643CC045}"/>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D">
              <a:extLst>
                <a:ext uri="{FF2B5EF4-FFF2-40B4-BE49-F238E27FC236}">
                  <a16:creationId xmlns:a16="http://schemas.microsoft.com/office/drawing/2014/main" id="{8A95E103-8F66-4D64-A86B-5A8340642A19}"/>
                </a:ext>
              </a:extLst>
            </p:cNvPr>
            <p:cNvSpPr txBox="1"/>
            <p:nvPr/>
          </p:nvSpPr>
          <p:spPr>
            <a:xfrm>
              <a:off x="1717288" y="4381083"/>
              <a:ext cx="4966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D:</a:t>
              </a:r>
            </a:p>
          </p:txBody>
        </p:sp>
        <p:sp>
          <p:nvSpPr>
            <p:cNvPr id="59" name="#sl-pollanswer(3)">
              <a:extLst>
                <a:ext uri="{FF2B5EF4-FFF2-40B4-BE49-F238E27FC236}">
                  <a16:creationId xmlns:a16="http://schemas.microsoft.com/office/drawing/2014/main" id="{690873F6-EFE2-46C3-A7A3-6C2418344F6A}"/>
                </a:ext>
              </a:extLst>
            </p:cNvPr>
            <p:cNvSpPr txBox="1"/>
            <p:nvPr/>
          </p:nvSpPr>
          <p:spPr>
            <a:xfrm>
              <a:off x="2163338" y="4185359"/>
              <a:ext cx="3378818" cy="916330"/>
            </a:xfrm>
            <a:prstGeom prst="rect">
              <a:avLst/>
            </a:prstGeom>
            <a:no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Arial" panose="020B0604020202020204" pitchFamily="34" charset="0"/>
                  <a:cs typeface="Arial" panose="020B0604020202020204" pitchFamily="34" charset="0"/>
                </a:rPr>
                <a:t>Er </a:t>
              </a:r>
              <a:r>
                <a:rPr lang="en-US" sz="2400" dirty="0" err="1">
                  <a:solidFill>
                    <a:prstClr val="white"/>
                  </a:solidFill>
                  <a:latin typeface="Arial" panose="020B0604020202020204" pitchFamily="34" charset="0"/>
                  <a:cs typeface="Arial" panose="020B0604020202020204" pitchFamily="34" charset="0"/>
                </a:rPr>
                <a:t>wurde</a:t>
              </a:r>
              <a:r>
                <a:rPr lang="en-US" sz="2400" dirty="0">
                  <a:solidFill>
                    <a:prstClr val="white"/>
                  </a:solidFill>
                  <a:latin typeface="Arial" panose="020B0604020202020204" pitchFamily="34" charset="0"/>
                  <a:cs typeface="Arial" panose="020B0604020202020204" pitchFamily="34" charset="0"/>
                </a:rPr>
                <a:t> von </a:t>
              </a:r>
              <a:r>
                <a:rPr lang="en-US" sz="2400" dirty="0" err="1">
                  <a:solidFill>
                    <a:prstClr val="white"/>
                  </a:solidFill>
                  <a:latin typeface="Arial" panose="020B0604020202020204" pitchFamily="34" charset="0"/>
                  <a:cs typeface="Arial" panose="020B0604020202020204" pitchFamily="34" charset="0"/>
                </a:rPr>
                <a:t>seinem</a:t>
              </a:r>
              <a:r>
                <a:rPr lang="en-US" sz="2400" dirty="0">
                  <a:solidFill>
                    <a:prstClr val="white"/>
                  </a:solidFill>
                  <a:latin typeface="Arial" panose="020B0604020202020204" pitchFamily="34" charset="0"/>
                  <a:cs typeface="Arial" panose="020B0604020202020204" pitchFamily="34" charset="0"/>
                </a:rPr>
                <a:t> Zwilling </a:t>
              </a:r>
              <a:r>
                <a:rPr lang="en-US" sz="2400" dirty="0" err="1">
                  <a:solidFill>
                    <a:prstClr val="white"/>
                  </a:solidFill>
                  <a:latin typeface="Arial" panose="020B0604020202020204" pitchFamily="34" charset="0"/>
                  <a:cs typeface="Arial" panose="020B0604020202020204" pitchFamily="34" charset="0"/>
                </a:rPr>
                <a:t>gedoubled</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60" name="Answer C">
            <a:extLst>
              <a:ext uri="{FF2B5EF4-FFF2-40B4-BE49-F238E27FC236}">
                <a16:creationId xmlns:a16="http://schemas.microsoft.com/office/drawing/2014/main" id="{C6656839-03AB-4C47-9D6D-1723E4753444}"/>
              </a:ext>
            </a:extLst>
          </p:cNvPr>
          <p:cNvGrpSpPr/>
          <p:nvPr/>
        </p:nvGrpSpPr>
        <p:grpSpPr>
          <a:xfrm>
            <a:off x="1455164" y="5306896"/>
            <a:ext cx="4524162" cy="929685"/>
            <a:chOff x="1452892" y="4172004"/>
            <a:chExt cx="4524162" cy="929685"/>
          </a:xfrm>
          <a:solidFill>
            <a:srgbClr val="92D050"/>
          </a:solidFill>
        </p:grpSpPr>
        <p:sp>
          <p:nvSpPr>
            <p:cNvPr id="61" name="Background">
              <a:extLst>
                <a:ext uri="{FF2B5EF4-FFF2-40B4-BE49-F238E27FC236}">
                  <a16:creationId xmlns:a16="http://schemas.microsoft.com/office/drawing/2014/main" id="{CAF9EA78-6535-47A6-9C3D-151F26C5CB6D}"/>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C">
              <a:extLst>
                <a:ext uri="{FF2B5EF4-FFF2-40B4-BE49-F238E27FC236}">
                  <a16:creationId xmlns:a16="http://schemas.microsoft.com/office/drawing/2014/main" id="{0A42DF7F-9A81-403B-B6F2-BECB2A47D827}"/>
                </a:ext>
              </a:extLst>
            </p:cNvPr>
            <p:cNvSpPr txBox="1"/>
            <p:nvPr/>
          </p:nvSpPr>
          <p:spPr>
            <a:xfrm>
              <a:off x="1717288" y="4381083"/>
              <a:ext cx="511849" cy="523220"/>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C:</a:t>
              </a:r>
            </a:p>
          </p:txBody>
        </p:sp>
        <p:sp>
          <p:nvSpPr>
            <p:cNvPr id="64" name="#sl-pollanswer(2)">
              <a:extLst>
                <a:ext uri="{FF2B5EF4-FFF2-40B4-BE49-F238E27FC236}">
                  <a16:creationId xmlns:a16="http://schemas.microsoft.com/office/drawing/2014/main" id="{985A755B-6005-4A92-9653-CCE85E8BBC24}"/>
                </a:ext>
              </a:extLst>
            </p:cNvPr>
            <p:cNvSpPr txBox="1"/>
            <p:nvPr/>
          </p:nvSpPr>
          <p:spPr>
            <a:xfrm>
              <a:off x="2163338" y="4185359"/>
              <a:ext cx="3378818" cy="916330"/>
            </a:xfrm>
            <a:prstGeom prst="rect">
              <a:avLst/>
            </a:prstGeom>
            <a:grp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Arial" panose="020B0604020202020204" pitchFamily="34" charset="0"/>
                  <a:cs typeface="Arial" panose="020B0604020202020204" pitchFamily="34" charset="0"/>
                </a:rPr>
                <a:t>Er* war </a:t>
              </a:r>
              <a:r>
                <a:rPr lang="en-US" sz="2400" dirty="0" err="1">
                  <a:solidFill>
                    <a:prstClr val="white"/>
                  </a:solidFill>
                  <a:latin typeface="Arial" panose="020B0604020202020204" pitchFamily="34" charset="0"/>
                  <a:cs typeface="Arial" panose="020B0604020202020204" pitchFamily="34" charset="0"/>
                </a:rPr>
                <a:t>eine</a:t>
              </a:r>
              <a:r>
                <a:rPr lang="en-US" sz="2400" dirty="0">
                  <a:solidFill>
                    <a:prstClr val="white"/>
                  </a:solidFill>
                  <a:latin typeface="Arial" panose="020B0604020202020204" pitchFamily="34" charset="0"/>
                  <a:cs typeface="Arial" panose="020B0604020202020204" pitchFamily="34" charset="0"/>
                </a:rPr>
                <a:t> Frau</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cxnSp>
        <p:nvCxnSpPr>
          <p:cNvPr id="27" name="Answer Line 1">
            <a:extLst>
              <a:ext uri="{FF2B5EF4-FFF2-40B4-BE49-F238E27FC236}">
                <a16:creationId xmlns:a16="http://schemas.microsoft.com/office/drawing/2014/main" id="{4B8391AD-53B3-455B-B356-5D1B26BB9840}"/>
              </a:ext>
            </a:extLst>
          </p:cNvPr>
          <p:cNvCxnSpPr>
            <a:cxnSpLocks/>
          </p:cNvCxnSpPr>
          <p:nvPr/>
        </p:nvCxnSpPr>
        <p:spPr>
          <a:xfrm>
            <a:off x="0" y="4654534"/>
            <a:ext cx="12192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0" name="Answer B">
            <a:extLst>
              <a:ext uri="{FF2B5EF4-FFF2-40B4-BE49-F238E27FC236}">
                <a16:creationId xmlns:a16="http://schemas.microsoft.com/office/drawing/2014/main" id="{87DF6476-1EA0-4967-B884-76675F4E2440}"/>
              </a:ext>
            </a:extLst>
          </p:cNvPr>
          <p:cNvGrpSpPr/>
          <p:nvPr/>
        </p:nvGrpSpPr>
        <p:grpSpPr>
          <a:xfrm>
            <a:off x="6274399" y="4178681"/>
            <a:ext cx="4524162" cy="929685"/>
            <a:chOff x="1452892" y="4172004"/>
            <a:chExt cx="4524162" cy="929685"/>
          </a:xfrm>
        </p:grpSpPr>
        <p:sp>
          <p:nvSpPr>
            <p:cNvPr id="51" name="Background">
              <a:extLst>
                <a:ext uri="{FF2B5EF4-FFF2-40B4-BE49-F238E27FC236}">
                  <a16:creationId xmlns:a16="http://schemas.microsoft.com/office/drawing/2014/main" id="{F7D689C1-286B-42FD-85DC-C81EACAC8594}"/>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B">
              <a:extLst>
                <a:ext uri="{FF2B5EF4-FFF2-40B4-BE49-F238E27FC236}">
                  <a16:creationId xmlns:a16="http://schemas.microsoft.com/office/drawing/2014/main" id="{6D6450C5-C7F3-4402-92DB-4F89AAB195BB}"/>
                </a:ext>
              </a:extLst>
            </p:cNvPr>
            <p:cNvSpPr txBox="1"/>
            <p:nvPr/>
          </p:nvSpPr>
          <p:spPr>
            <a:xfrm>
              <a:off x="1717288" y="4381083"/>
              <a:ext cx="4966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B:</a:t>
              </a:r>
            </a:p>
          </p:txBody>
        </p:sp>
        <p:sp>
          <p:nvSpPr>
            <p:cNvPr id="53" name="#sl-pollanswer(1)">
              <a:extLst>
                <a:ext uri="{FF2B5EF4-FFF2-40B4-BE49-F238E27FC236}">
                  <a16:creationId xmlns:a16="http://schemas.microsoft.com/office/drawing/2014/main" id="{86D18980-FBAC-44DB-AE96-DB042EF3060A}"/>
                </a:ext>
              </a:extLst>
            </p:cNvPr>
            <p:cNvSpPr txBox="1"/>
            <p:nvPr/>
          </p:nvSpPr>
          <p:spPr>
            <a:xfrm>
              <a:off x="2163338" y="4185359"/>
              <a:ext cx="3378818" cy="916330"/>
            </a:xfrm>
            <a:prstGeom prst="rect">
              <a:avLst/>
            </a:prstGeom>
            <a:no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Er war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nicht</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getauft</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4" name="Answer A">
            <a:extLst>
              <a:ext uri="{FF2B5EF4-FFF2-40B4-BE49-F238E27FC236}">
                <a16:creationId xmlns:a16="http://schemas.microsoft.com/office/drawing/2014/main" id="{462FB440-3802-4640-95E5-7E769F1888EB}"/>
              </a:ext>
            </a:extLst>
          </p:cNvPr>
          <p:cNvGrpSpPr/>
          <p:nvPr/>
        </p:nvGrpSpPr>
        <p:grpSpPr>
          <a:xfrm>
            <a:off x="1452892" y="4178681"/>
            <a:ext cx="4524162" cy="929684"/>
            <a:chOff x="1452892" y="4172004"/>
            <a:chExt cx="4524162" cy="929684"/>
          </a:xfrm>
          <a:solidFill>
            <a:schemeClr val="accent6"/>
          </a:solidFill>
        </p:grpSpPr>
        <p:sp>
          <p:nvSpPr>
            <p:cNvPr id="20" name="Background">
              <a:extLst>
                <a:ext uri="{FF2B5EF4-FFF2-40B4-BE49-F238E27FC236}">
                  <a16:creationId xmlns:a16="http://schemas.microsoft.com/office/drawing/2014/main" id="{60B15F66-6CF0-4909-A072-4B9CA4CA08D0}"/>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A">
              <a:extLst>
                <a:ext uri="{FF2B5EF4-FFF2-40B4-BE49-F238E27FC236}">
                  <a16:creationId xmlns:a16="http://schemas.microsoft.com/office/drawing/2014/main" id="{AF0BF5BB-760B-4D01-AAEE-BEDC070EF526}"/>
                </a:ext>
              </a:extLst>
            </p:cNvPr>
            <p:cNvSpPr txBox="1"/>
            <p:nvPr/>
          </p:nvSpPr>
          <p:spPr>
            <a:xfrm>
              <a:off x="1717288" y="4381083"/>
              <a:ext cx="446049" cy="523220"/>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A:</a:t>
              </a:r>
            </a:p>
          </p:txBody>
        </p:sp>
        <p:sp>
          <p:nvSpPr>
            <p:cNvPr id="38" name="#sl-pollanswer(0)">
              <a:extLst>
                <a:ext uri="{FF2B5EF4-FFF2-40B4-BE49-F238E27FC236}">
                  <a16:creationId xmlns:a16="http://schemas.microsoft.com/office/drawing/2014/main" id="{16388FA3-C0D9-410C-BAE2-A6485A7F9BED}"/>
                </a:ext>
              </a:extLst>
            </p:cNvPr>
            <p:cNvSpPr txBox="1"/>
            <p:nvPr/>
          </p:nvSpPr>
          <p:spPr>
            <a:xfrm>
              <a:off x="2163338" y="4185359"/>
              <a:ext cx="3378818" cy="870109"/>
            </a:xfrm>
            <a:prstGeom prst="rect">
              <a:avLst/>
            </a:prstGeom>
            <a:solidFill>
              <a:schemeClr val="tx1"/>
            </a:solid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Er war von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einem</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Dämon</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besessen</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14" name="Question">
            <a:extLst>
              <a:ext uri="{FF2B5EF4-FFF2-40B4-BE49-F238E27FC236}">
                <a16:creationId xmlns:a16="http://schemas.microsoft.com/office/drawing/2014/main" id="{C06F0B4B-66C1-4499-A17E-4B1853F266A4}"/>
              </a:ext>
            </a:extLst>
          </p:cNvPr>
          <p:cNvGrpSpPr/>
          <p:nvPr/>
        </p:nvGrpSpPr>
        <p:grpSpPr>
          <a:xfrm>
            <a:off x="0" y="2860778"/>
            <a:ext cx="12192000" cy="1136407"/>
            <a:chOff x="0" y="2860778"/>
            <a:chExt cx="12192000" cy="1136407"/>
          </a:xfrm>
        </p:grpSpPr>
        <p:cxnSp>
          <p:nvCxnSpPr>
            <p:cNvPr id="26" name="Line">
              <a:extLst>
                <a:ext uri="{FF2B5EF4-FFF2-40B4-BE49-F238E27FC236}">
                  <a16:creationId xmlns:a16="http://schemas.microsoft.com/office/drawing/2014/main" id="{D9A9127F-6A62-4E1D-BA5E-8DF80971DDEE}"/>
                </a:ext>
              </a:extLst>
            </p:cNvPr>
            <p:cNvCxnSpPr>
              <a:cxnSpLocks/>
            </p:cNvCxnSpPr>
            <p:nvPr/>
          </p:nvCxnSpPr>
          <p:spPr>
            <a:xfrm flipV="1">
              <a:off x="0" y="3429000"/>
              <a:ext cx="12192000" cy="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Background">
              <a:extLst>
                <a:ext uri="{FF2B5EF4-FFF2-40B4-BE49-F238E27FC236}">
                  <a16:creationId xmlns:a16="http://schemas.microsoft.com/office/drawing/2014/main" id="{72609FCE-9B2B-431D-A22F-C9C6C2B3DE82}"/>
                </a:ext>
              </a:extLst>
            </p:cNvPr>
            <p:cNvSpPr/>
            <p:nvPr/>
          </p:nvSpPr>
          <p:spPr>
            <a:xfrm>
              <a:off x="1452892" y="2860778"/>
              <a:ext cx="9342799" cy="1136407"/>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473"/>
                <a:gd name="connsiteY0" fmla="*/ 4868 h 9998"/>
                <a:gd name="connsiteX1" fmla="*/ 999 w 9473"/>
                <a:gd name="connsiteY1" fmla="*/ 1 h 9998"/>
                <a:gd name="connsiteX2" fmla="*/ 8015 w 9473"/>
                <a:gd name="connsiteY2" fmla="*/ 1 h 9998"/>
                <a:gd name="connsiteX3" fmla="*/ 9473 w 9473"/>
                <a:gd name="connsiteY3" fmla="*/ 5286 h 9998"/>
                <a:gd name="connsiteX4" fmla="*/ 7996 w 9473"/>
                <a:gd name="connsiteY4" fmla="*/ 9941 h 9998"/>
                <a:gd name="connsiteX5" fmla="*/ 999 w 9473"/>
                <a:gd name="connsiteY5" fmla="*/ 9986 h 9998"/>
                <a:gd name="connsiteX6" fmla="*/ 0 w 9473"/>
                <a:gd name="connsiteY6" fmla="*/ 4868 h 9998"/>
                <a:gd name="connsiteX0" fmla="*/ 0 w 10000"/>
                <a:gd name="connsiteY0" fmla="*/ 4869 h 10000"/>
                <a:gd name="connsiteX1" fmla="*/ 1055 w 10000"/>
                <a:gd name="connsiteY1" fmla="*/ 1 h 10000"/>
                <a:gd name="connsiteX2" fmla="*/ 8461 w 10000"/>
                <a:gd name="connsiteY2" fmla="*/ 1 h 10000"/>
                <a:gd name="connsiteX3" fmla="*/ 10000 w 10000"/>
                <a:gd name="connsiteY3" fmla="*/ 5287 h 10000"/>
                <a:gd name="connsiteX4" fmla="*/ 8441 w 10000"/>
                <a:gd name="connsiteY4" fmla="*/ 9943 h 10000"/>
                <a:gd name="connsiteX5" fmla="*/ 1055 w 10000"/>
                <a:gd name="connsiteY5" fmla="*/ 9988 h 10000"/>
                <a:gd name="connsiteX6" fmla="*/ 0 w 10000"/>
                <a:gd name="connsiteY6" fmla="*/ 4869 h 10000"/>
                <a:gd name="connsiteX0" fmla="*/ 0 w 10000"/>
                <a:gd name="connsiteY0" fmla="*/ 4869 h 10022"/>
                <a:gd name="connsiteX1" fmla="*/ 1055 w 10000"/>
                <a:gd name="connsiteY1" fmla="*/ 1 h 10022"/>
                <a:gd name="connsiteX2" fmla="*/ 8461 w 10000"/>
                <a:gd name="connsiteY2" fmla="*/ 1 h 10022"/>
                <a:gd name="connsiteX3" fmla="*/ 10000 w 10000"/>
                <a:gd name="connsiteY3" fmla="*/ 5287 h 10022"/>
                <a:gd name="connsiteX4" fmla="*/ 8441 w 10000"/>
                <a:gd name="connsiteY4" fmla="*/ 9943 h 10022"/>
                <a:gd name="connsiteX5" fmla="*/ 1055 w 10000"/>
                <a:gd name="connsiteY5" fmla="*/ 9988 h 10022"/>
                <a:gd name="connsiteX6" fmla="*/ 0 w 10000"/>
                <a:gd name="connsiteY6" fmla="*/ 4869 h 10022"/>
                <a:gd name="connsiteX0" fmla="*/ 0 w 10000"/>
                <a:gd name="connsiteY0" fmla="*/ 4869 h 10016"/>
                <a:gd name="connsiteX1" fmla="*/ 1055 w 10000"/>
                <a:gd name="connsiteY1" fmla="*/ 1 h 10016"/>
                <a:gd name="connsiteX2" fmla="*/ 8461 w 10000"/>
                <a:gd name="connsiteY2" fmla="*/ 1 h 10016"/>
                <a:gd name="connsiteX3" fmla="*/ 10000 w 10000"/>
                <a:gd name="connsiteY3" fmla="*/ 5287 h 10016"/>
                <a:gd name="connsiteX4" fmla="*/ 8441 w 10000"/>
                <a:gd name="connsiteY4" fmla="*/ 9943 h 10016"/>
                <a:gd name="connsiteX5" fmla="*/ 1055 w 10000"/>
                <a:gd name="connsiteY5" fmla="*/ 9988 h 10016"/>
                <a:gd name="connsiteX6" fmla="*/ 0 w 10000"/>
                <a:gd name="connsiteY6" fmla="*/ 4869 h 10016"/>
                <a:gd name="connsiteX0" fmla="*/ 0 w 9362"/>
                <a:gd name="connsiteY0" fmla="*/ 4869 h 10016"/>
                <a:gd name="connsiteX1" fmla="*/ 1055 w 9362"/>
                <a:gd name="connsiteY1" fmla="*/ 1 h 10016"/>
                <a:gd name="connsiteX2" fmla="*/ 8461 w 9362"/>
                <a:gd name="connsiteY2" fmla="*/ 1 h 10016"/>
                <a:gd name="connsiteX3" fmla="*/ 9362 w 9362"/>
                <a:gd name="connsiteY3" fmla="*/ 5454 h 10016"/>
                <a:gd name="connsiteX4" fmla="*/ 8441 w 9362"/>
                <a:gd name="connsiteY4" fmla="*/ 9943 h 10016"/>
                <a:gd name="connsiteX5" fmla="*/ 1055 w 9362"/>
                <a:gd name="connsiteY5" fmla="*/ 9988 h 10016"/>
                <a:gd name="connsiteX6" fmla="*/ 0 w 9362"/>
                <a:gd name="connsiteY6" fmla="*/ 4869 h 10016"/>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445 h 10000"/>
                <a:gd name="connsiteX4" fmla="*/ 9016 w 10087"/>
                <a:gd name="connsiteY4" fmla="*/ 9927 h 10000"/>
                <a:gd name="connsiteX5" fmla="*/ 1127 w 10087"/>
                <a:gd name="connsiteY5" fmla="*/ 9972 h 10000"/>
                <a:gd name="connsiteX6" fmla="*/ 0 w 10087"/>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445 h 10000"/>
                <a:gd name="connsiteX4" fmla="*/ 9016 w 10087"/>
                <a:gd name="connsiteY4" fmla="*/ 9927 h 10000"/>
                <a:gd name="connsiteX5" fmla="*/ 1127 w 10087"/>
                <a:gd name="connsiteY5" fmla="*/ 9972 h 10000"/>
                <a:gd name="connsiteX6" fmla="*/ 0 w 10087"/>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445 h 10000"/>
                <a:gd name="connsiteX4" fmla="*/ 9016 w 10087"/>
                <a:gd name="connsiteY4" fmla="*/ 9927 h 10000"/>
                <a:gd name="connsiteX5" fmla="*/ 1127 w 10087"/>
                <a:gd name="connsiteY5" fmla="*/ 9972 h 10000"/>
                <a:gd name="connsiteX6" fmla="*/ 0 w 10087"/>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362 h 10000"/>
                <a:gd name="connsiteX4" fmla="*/ 9016 w 10087"/>
                <a:gd name="connsiteY4" fmla="*/ 9927 h 10000"/>
                <a:gd name="connsiteX5" fmla="*/ 1127 w 10087"/>
                <a:gd name="connsiteY5" fmla="*/ 9972 h 10000"/>
                <a:gd name="connsiteX6" fmla="*/ 0 w 10087"/>
                <a:gd name="connsiteY6" fmla="*/ 4861 h 10000"/>
                <a:gd name="connsiteX0" fmla="*/ 0 w 10083"/>
                <a:gd name="connsiteY0" fmla="*/ 4861 h 10000"/>
                <a:gd name="connsiteX1" fmla="*/ 1127 w 10083"/>
                <a:gd name="connsiteY1" fmla="*/ 1 h 10000"/>
                <a:gd name="connsiteX2" fmla="*/ 9038 w 10083"/>
                <a:gd name="connsiteY2" fmla="*/ 1 h 10000"/>
                <a:gd name="connsiteX3" fmla="*/ 10083 w 10083"/>
                <a:gd name="connsiteY3" fmla="*/ 5039 h 10000"/>
                <a:gd name="connsiteX4" fmla="*/ 9016 w 10083"/>
                <a:gd name="connsiteY4" fmla="*/ 9927 h 10000"/>
                <a:gd name="connsiteX5" fmla="*/ 1127 w 10083"/>
                <a:gd name="connsiteY5" fmla="*/ 9972 h 10000"/>
                <a:gd name="connsiteX6" fmla="*/ 0 w 10083"/>
                <a:gd name="connsiteY6" fmla="*/ 4861 h 10000"/>
                <a:gd name="connsiteX0" fmla="*/ 0 w 10072"/>
                <a:gd name="connsiteY0" fmla="*/ 5076 h 10004"/>
                <a:gd name="connsiteX1" fmla="*/ 1116 w 10072"/>
                <a:gd name="connsiteY1" fmla="*/ 1 h 10004"/>
                <a:gd name="connsiteX2" fmla="*/ 9027 w 10072"/>
                <a:gd name="connsiteY2" fmla="*/ 1 h 10004"/>
                <a:gd name="connsiteX3" fmla="*/ 10072 w 10072"/>
                <a:gd name="connsiteY3" fmla="*/ 5039 h 10004"/>
                <a:gd name="connsiteX4" fmla="*/ 9005 w 10072"/>
                <a:gd name="connsiteY4" fmla="*/ 9927 h 10004"/>
                <a:gd name="connsiteX5" fmla="*/ 1116 w 10072"/>
                <a:gd name="connsiteY5" fmla="*/ 9972 h 10004"/>
                <a:gd name="connsiteX6" fmla="*/ 0 w 10072"/>
                <a:gd name="connsiteY6" fmla="*/ 5076 h 10004"/>
                <a:gd name="connsiteX0" fmla="*/ 0 w 10083"/>
                <a:gd name="connsiteY0" fmla="*/ 5004 h 10003"/>
                <a:gd name="connsiteX1" fmla="*/ 1127 w 10083"/>
                <a:gd name="connsiteY1" fmla="*/ 1 h 10003"/>
                <a:gd name="connsiteX2" fmla="*/ 9038 w 10083"/>
                <a:gd name="connsiteY2" fmla="*/ 1 h 10003"/>
                <a:gd name="connsiteX3" fmla="*/ 10083 w 10083"/>
                <a:gd name="connsiteY3" fmla="*/ 5039 h 10003"/>
                <a:gd name="connsiteX4" fmla="*/ 9016 w 10083"/>
                <a:gd name="connsiteY4" fmla="*/ 9927 h 10003"/>
                <a:gd name="connsiteX5" fmla="*/ 1127 w 10083"/>
                <a:gd name="connsiteY5" fmla="*/ 9972 h 10003"/>
                <a:gd name="connsiteX6" fmla="*/ 0 w 10083"/>
                <a:gd name="connsiteY6" fmla="*/ 5004 h 10003"/>
                <a:gd name="connsiteX0" fmla="*/ 0 w 10003"/>
                <a:gd name="connsiteY0" fmla="*/ 5281 h 10009"/>
                <a:gd name="connsiteX1" fmla="*/ 1047 w 10003"/>
                <a:gd name="connsiteY1" fmla="*/ 1 h 10009"/>
                <a:gd name="connsiteX2" fmla="*/ 8958 w 10003"/>
                <a:gd name="connsiteY2" fmla="*/ 1 h 10009"/>
                <a:gd name="connsiteX3" fmla="*/ 10003 w 10003"/>
                <a:gd name="connsiteY3" fmla="*/ 5039 h 10009"/>
                <a:gd name="connsiteX4" fmla="*/ 8936 w 10003"/>
                <a:gd name="connsiteY4" fmla="*/ 9927 h 10009"/>
                <a:gd name="connsiteX5" fmla="*/ 1047 w 10003"/>
                <a:gd name="connsiteY5" fmla="*/ 9972 h 10009"/>
                <a:gd name="connsiteX6" fmla="*/ 0 w 10003"/>
                <a:gd name="connsiteY6" fmla="*/ 5281 h 10009"/>
                <a:gd name="connsiteX0" fmla="*/ 0 w 10003"/>
                <a:gd name="connsiteY0" fmla="*/ 5142 h 10006"/>
                <a:gd name="connsiteX1" fmla="*/ 1047 w 10003"/>
                <a:gd name="connsiteY1" fmla="*/ 1 h 10006"/>
                <a:gd name="connsiteX2" fmla="*/ 8958 w 10003"/>
                <a:gd name="connsiteY2" fmla="*/ 1 h 10006"/>
                <a:gd name="connsiteX3" fmla="*/ 10003 w 10003"/>
                <a:gd name="connsiteY3" fmla="*/ 5039 h 10006"/>
                <a:gd name="connsiteX4" fmla="*/ 8936 w 10003"/>
                <a:gd name="connsiteY4" fmla="*/ 9927 h 10006"/>
                <a:gd name="connsiteX5" fmla="*/ 1047 w 10003"/>
                <a:gd name="connsiteY5" fmla="*/ 9972 h 10006"/>
                <a:gd name="connsiteX6" fmla="*/ 0 w 10003"/>
                <a:gd name="connsiteY6" fmla="*/ 5142 h 10006"/>
                <a:gd name="connsiteX0" fmla="*/ 0 w 10000"/>
                <a:gd name="connsiteY0" fmla="*/ 4893 h 10001"/>
                <a:gd name="connsiteX1" fmla="*/ 1044 w 10000"/>
                <a:gd name="connsiteY1" fmla="*/ 1 h 10001"/>
                <a:gd name="connsiteX2" fmla="*/ 8955 w 10000"/>
                <a:gd name="connsiteY2" fmla="*/ 1 h 10001"/>
                <a:gd name="connsiteX3" fmla="*/ 10000 w 10000"/>
                <a:gd name="connsiteY3" fmla="*/ 5039 h 10001"/>
                <a:gd name="connsiteX4" fmla="*/ 8933 w 10000"/>
                <a:gd name="connsiteY4" fmla="*/ 9927 h 10001"/>
                <a:gd name="connsiteX5" fmla="*/ 1044 w 10000"/>
                <a:gd name="connsiteY5" fmla="*/ 9972 h 10001"/>
                <a:gd name="connsiteX6" fmla="*/ 0 w 10000"/>
                <a:gd name="connsiteY6" fmla="*/ 4893 h 10001"/>
                <a:gd name="connsiteX0" fmla="*/ 0 w 10000"/>
                <a:gd name="connsiteY0" fmla="*/ 5018 h 10003"/>
                <a:gd name="connsiteX1" fmla="*/ 1044 w 10000"/>
                <a:gd name="connsiteY1" fmla="*/ 1 h 10003"/>
                <a:gd name="connsiteX2" fmla="*/ 8955 w 10000"/>
                <a:gd name="connsiteY2" fmla="*/ 1 h 10003"/>
                <a:gd name="connsiteX3" fmla="*/ 10000 w 10000"/>
                <a:gd name="connsiteY3" fmla="*/ 5039 h 10003"/>
                <a:gd name="connsiteX4" fmla="*/ 8933 w 10000"/>
                <a:gd name="connsiteY4" fmla="*/ 9927 h 10003"/>
                <a:gd name="connsiteX5" fmla="*/ 1044 w 10000"/>
                <a:gd name="connsiteY5" fmla="*/ 9972 h 10003"/>
                <a:gd name="connsiteX6" fmla="*/ 0 w 10000"/>
                <a:gd name="connsiteY6" fmla="*/ 5018 h 10003"/>
                <a:gd name="connsiteX0" fmla="*/ 0 w 10006"/>
                <a:gd name="connsiteY0" fmla="*/ 5045 h 10004"/>
                <a:gd name="connsiteX1" fmla="*/ 1050 w 10006"/>
                <a:gd name="connsiteY1" fmla="*/ 1 h 10004"/>
                <a:gd name="connsiteX2" fmla="*/ 8961 w 10006"/>
                <a:gd name="connsiteY2" fmla="*/ 1 h 10004"/>
                <a:gd name="connsiteX3" fmla="*/ 10006 w 10006"/>
                <a:gd name="connsiteY3" fmla="*/ 5039 h 10004"/>
                <a:gd name="connsiteX4" fmla="*/ 8939 w 10006"/>
                <a:gd name="connsiteY4" fmla="*/ 9927 h 10004"/>
                <a:gd name="connsiteX5" fmla="*/ 1050 w 10006"/>
                <a:gd name="connsiteY5" fmla="*/ 9972 h 10004"/>
                <a:gd name="connsiteX6" fmla="*/ 0 w 10006"/>
                <a:gd name="connsiteY6" fmla="*/ 5045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6" h="10004">
                  <a:moveTo>
                    <a:pt x="0" y="5045"/>
                  </a:moveTo>
                  <a:cubicBezTo>
                    <a:pt x="513" y="1631"/>
                    <a:pt x="122" y="86"/>
                    <a:pt x="1050" y="1"/>
                  </a:cubicBezTo>
                  <a:lnTo>
                    <a:pt x="8961" y="1"/>
                  </a:lnTo>
                  <a:cubicBezTo>
                    <a:pt x="9990" y="-16"/>
                    <a:pt x="9537" y="540"/>
                    <a:pt x="10006" y="5039"/>
                  </a:cubicBezTo>
                  <a:cubicBezTo>
                    <a:pt x="9608" y="9039"/>
                    <a:pt x="9872" y="10038"/>
                    <a:pt x="8939" y="9927"/>
                  </a:cubicBezTo>
                  <a:lnTo>
                    <a:pt x="1050" y="9972"/>
                  </a:lnTo>
                  <a:cubicBezTo>
                    <a:pt x="110" y="10230"/>
                    <a:pt x="521" y="8962"/>
                    <a:pt x="0" y="5045"/>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25000" noProof="0">
                <a:ln>
                  <a:noFill/>
                </a:ln>
                <a:solidFill>
                  <a:prstClr val="white"/>
                </a:solidFill>
                <a:effectLst/>
                <a:uLnTx/>
                <a:uFillTx/>
                <a:latin typeface="Calibri" panose="020F0502020204030204"/>
                <a:ea typeface="+mn-ea"/>
                <a:cs typeface="+mn-cs"/>
              </a:endParaRPr>
            </a:p>
          </p:txBody>
        </p:sp>
        <p:sp>
          <p:nvSpPr>
            <p:cNvPr id="47" name="#sl-pollquestion()">
              <a:extLst>
                <a:ext uri="{FF2B5EF4-FFF2-40B4-BE49-F238E27FC236}">
                  <a16:creationId xmlns:a16="http://schemas.microsoft.com/office/drawing/2014/main" id="{0B3C0AB6-E99F-4DFB-8A1B-814704AA4FC9}"/>
                </a:ext>
              </a:extLst>
            </p:cNvPr>
            <p:cNvSpPr txBox="1"/>
            <p:nvPr/>
          </p:nvSpPr>
          <p:spPr>
            <a:xfrm>
              <a:off x="1717288" y="2964701"/>
              <a:ext cx="8839255" cy="932341"/>
            </a:xfrm>
            <a:prstGeom prst="rect">
              <a:avLst/>
            </a:prstGeom>
            <a:noFill/>
          </p:spPr>
          <p:txBody>
            <a:bodyPr wrap="square" rtlCol="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Welches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Geheimnis</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um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Papst</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Johannes VIII. </a:t>
              </a:r>
              <a:r>
                <a:rPr lang="en-US" sz="2400" dirty="0">
                  <a:solidFill>
                    <a:prstClr val="white"/>
                  </a:solidFill>
                  <a:latin typeface="Arial" panose="020B0604020202020204" pitchFamily="34" charset="0"/>
                  <a:cs typeface="Arial" panose="020B0604020202020204" pitchFamily="34" charset="0"/>
                </a:rPr>
                <a:t>h</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ütet</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der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Vatikan</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einer</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Legende</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nach</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pSp>
      <p:grpSp>
        <p:nvGrpSpPr>
          <p:cNvPr id="12" name="Current Money Value">
            <a:extLst>
              <a:ext uri="{FF2B5EF4-FFF2-40B4-BE49-F238E27FC236}">
                <a16:creationId xmlns:a16="http://schemas.microsoft.com/office/drawing/2014/main" id="{F69BB7A5-CF27-44D2-A964-DF2E78088389}"/>
              </a:ext>
            </a:extLst>
          </p:cNvPr>
          <p:cNvGrpSpPr/>
          <p:nvPr/>
        </p:nvGrpSpPr>
        <p:grpSpPr>
          <a:xfrm>
            <a:off x="8618368" y="2322355"/>
            <a:ext cx="3573630" cy="347151"/>
            <a:chOff x="8618369" y="2322355"/>
            <a:chExt cx="3555791" cy="347151"/>
          </a:xfrm>
        </p:grpSpPr>
        <p:cxnSp>
          <p:nvCxnSpPr>
            <p:cNvPr id="49" name="Line">
              <a:extLst>
                <a:ext uri="{FF2B5EF4-FFF2-40B4-BE49-F238E27FC236}">
                  <a16:creationId xmlns:a16="http://schemas.microsoft.com/office/drawing/2014/main" id="{8E8A5C75-CFCA-4176-8EB0-4EB34F162D99}"/>
                </a:ext>
              </a:extLst>
            </p:cNvPr>
            <p:cNvCxnSpPr>
              <a:cxnSpLocks/>
              <a:stCxn id="48" idx="3"/>
            </p:cNvCxnSpPr>
            <p:nvPr/>
          </p:nvCxnSpPr>
          <p:spPr>
            <a:xfrm>
              <a:off x="10595809" y="2501848"/>
              <a:ext cx="157835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Background">
              <a:extLst>
                <a:ext uri="{FF2B5EF4-FFF2-40B4-BE49-F238E27FC236}">
                  <a16:creationId xmlns:a16="http://schemas.microsoft.com/office/drawing/2014/main" id="{12A54628-84A9-44CB-A81D-4C642051B35E}"/>
                </a:ext>
              </a:extLst>
            </p:cNvPr>
            <p:cNvSpPr/>
            <p:nvPr/>
          </p:nvSpPr>
          <p:spPr>
            <a:xfrm>
              <a:off x="8618369" y="2322355"/>
              <a:ext cx="1977440" cy="347151"/>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
              <a:extLst>
                <a:ext uri="{FF2B5EF4-FFF2-40B4-BE49-F238E27FC236}">
                  <a16:creationId xmlns:a16="http://schemas.microsoft.com/office/drawing/2014/main" id="{DBB8417C-BFDC-4C68-A750-8B0478B37A21}"/>
                </a:ext>
              </a:extLst>
            </p:cNvPr>
            <p:cNvSpPr txBox="1"/>
            <p:nvPr/>
          </p:nvSpPr>
          <p:spPr>
            <a:xfrm>
              <a:off x="8793584" y="2338239"/>
              <a:ext cx="1642634" cy="307777"/>
            </a:xfrm>
            <a:prstGeom prst="rect">
              <a:avLst/>
            </a:prstGeom>
            <a:noFill/>
          </p:spPr>
          <p:txBody>
            <a:bodyPr wrap="square" lIns="0" tIns="0" rIns="0" bIns="0" rtlCol="0" anchor="ctr" anchorCtr="0">
              <a:normAutofit fontScale="70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Arial" panose="020B0604020202020204" pitchFamily="34" charset="0"/>
                </a:rPr>
                <a:t>Pontifex Maxima</a:t>
              </a:r>
              <a:endParaRPr kumimoji="0" lang="en-US" sz="2000" b="1"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Arial" panose="020B0604020202020204" pitchFamily="34" charset="0"/>
              </a:endParaRPr>
            </a:p>
          </p:txBody>
        </p:sp>
      </p:grpSp>
      <p:pic>
        <p:nvPicPr>
          <p:cNvPr id="34" name="correct answer">
            <a:hlinkClick r:id="" action="ppaction://media"/>
            <a:extLst>
              <a:ext uri="{FF2B5EF4-FFF2-40B4-BE49-F238E27FC236}">
                <a16:creationId xmlns:a16="http://schemas.microsoft.com/office/drawing/2014/main" id="{D543C744-B988-423B-A5E0-4DCC28B5B61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318498" y="192768"/>
            <a:ext cx="609600" cy="609600"/>
          </a:xfrm>
          <a:prstGeom prst="rect">
            <a:avLst/>
          </a:prstGeom>
        </p:spPr>
      </p:pic>
      <p:pic>
        <p:nvPicPr>
          <p:cNvPr id="32" name="Grafik 31">
            <a:extLst>
              <a:ext uri="{FF2B5EF4-FFF2-40B4-BE49-F238E27FC236}">
                <a16:creationId xmlns:a16="http://schemas.microsoft.com/office/drawing/2014/main" id="{DA5EFCBD-A2BC-4E86-BCED-E4D631A0725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86363" y="192276"/>
            <a:ext cx="2325017" cy="2325017"/>
          </a:xfrm>
          <a:prstGeom prst="rect">
            <a:avLst/>
          </a:prstGeom>
        </p:spPr>
      </p:pic>
    </p:spTree>
    <p:custDataLst>
      <p:tags r:id="rId1"/>
    </p:custDataLst>
    <p:extLst>
      <p:ext uri="{BB962C8B-B14F-4D97-AF65-F5344CB8AC3E}">
        <p14:creationId xmlns:p14="http://schemas.microsoft.com/office/powerpoint/2010/main" val="613549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06"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Background">
            <a:extLst>
              <a:ext uri="{FF2B5EF4-FFF2-40B4-BE49-F238E27FC236}">
                <a16:creationId xmlns:a16="http://schemas.microsoft.com/office/drawing/2014/main" id="{8F212C43-53C1-42D8-A539-45C02A0CAA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49" y="0"/>
            <a:ext cx="12192000" cy="6858000"/>
          </a:xfrm>
          <a:prstGeom prst="rect">
            <a:avLst/>
          </a:prstGeom>
        </p:spPr>
      </p:pic>
      <p:pic>
        <p:nvPicPr>
          <p:cNvPr id="21" name="SL Logo" descr="Ein Bild, das Zeichnung enthält.&#10;&#10;Automatisch generierte Beschreibung">
            <a:extLst>
              <a:ext uri="{FF2B5EF4-FFF2-40B4-BE49-F238E27FC236}">
                <a16:creationId xmlns:a16="http://schemas.microsoft.com/office/drawing/2014/main" id="{B14EA97D-AD57-45CD-A7B3-501F4005B4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33690" y="6339900"/>
            <a:ext cx="1620186" cy="324037"/>
          </a:xfrm>
          <a:prstGeom prst="rect">
            <a:avLst/>
          </a:prstGeom>
        </p:spPr>
      </p:pic>
      <p:sp>
        <p:nvSpPr>
          <p:cNvPr id="24" name="Auswahl" hidden="1">
            <a:extLst>
              <a:ext uri="{FF2B5EF4-FFF2-40B4-BE49-F238E27FC236}">
                <a16:creationId xmlns:a16="http://schemas.microsoft.com/office/drawing/2014/main" id="{BBCF988A-F59E-4D9E-BA5C-1F444E190200}"/>
              </a:ext>
            </a:extLst>
          </p:cNvPr>
          <p:cNvSpPr/>
          <p:nvPr/>
        </p:nvSpPr>
        <p:spPr>
          <a:xfrm>
            <a:off x="4747549" y="5469331"/>
            <a:ext cx="2696901" cy="347150"/>
          </a:xfrm>
          <a:prstGeom prst="roundRect">
            <a:avLst/>
          </a:prstGeom>
          <a:noFill/>
          <a:ln>
            <a:solidFill>
              <a:schemeClr val="bg1"/>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Question fininished indicator">
            <a:extLst>
              <a:ext uri="{FF2B5EF4-FFF2-40B4-BE49-F238E27FC236}">
                <a16:creationId xmlns:a16="http://schemas.microsoft.com/office/drawing/2014/main" id="{17A0C1AC-FF27-4F2B-9AE7-E9366F15B944}"/>
              </a:ext>
            </a:extLst>
          </p:cNvPr>
          <p:cNvSpPr/>
          <p:nvPr/>
        </p:nvSpPr>
        <p:spPr>
          <a:xfrm>
            <a:off x="5453750" y="5572758"/>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commerical break">
            <a:hlinkClick r:id="" action="ppaction://media"/>
            <a:extLst>
              <a:ext uri="{FF2B5EF4-FFF2-40B4-BE49-F238E27FC236}">
                <a16:creationId xmlns:a16="http://schemas.microsoft.com/office/drawing/2014/main" id="{632A26F9-7C17-417A-924E-FD32BEBEA89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319290" y="175202"/>
            <a:ext cx="595110" cy="595110"/>
          </a:xfrm>
          <a:prstGeom prst="rect">
            <a:avLst/>
          </a:prstGeom>
        </p:spPr>
      </p:pic>
      <p:sp>
        <p:nvSpPr>
          <p:cNvPr id="17" name="Question fininished indicator">
            <a:extLst>
              <a:ext uri="{FF2B5EF4-FFF2-40B4-BE49-F238E27FC236}">
                <a16:creationId xmlns:a16="http://schemas.microsoft.com/office/drawing/2014/main" id="{CF6E2A99-F392-4606-89CB-3AAF0B9F2B43}"/>
              </a:ext>
            </a:extLst>
          </p:cNvPr>
          <p:cNvSpPr/>
          <p:nvPr/>
        </p:nvSpPr>
        <p:spPr>
          <a:xfrm>
            <a:off x="5453750" y="871149"/>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Question fininished indicator">
            <a:extLst>
              <a:ext uri="{FF2B5EF4-FFF2-40B4-BE49-F238E27FC236}">
                <a16:creationId xmlns:a16="http://schemas.microsoft.com/office/drawing/2014/main" id="{E8E39AF8-C30E-4F26-B0F6-DBB40000058C}"/>
              </a:ext>
            </a:extLst>
          </p:cNvPr>
          <p:cNvSpPr/>
          <p:nvPr/>
        </p:nvSpPr>
        <p:spPr>
          <a:xfrm>
            <a:off x="5454107" y="5242622"/>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Question fininished indicator">
            <a:extLst>
              <a:ext uri="{FF2B5EF4-FFF2-40B4-BE49-F238E27FC236}">
                <a16:creationId xmlns:a16="http://schemas.microsoft.com/office/drawing/2014/main" id="{D0857642-6923-4178-83B3-935CFA94526C}"/>
              </a:ext>
            </a:extLst>
          </p:cNvPr>
          <p:cNvSpPr/>
          <p:nvPr/>
        </p:nvSpPr>
        <p:spPr>
          <a:xfrm>
            <a:off x="5453750" y="4909882"/>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Question fininished indicator">
            <a:extLst>
              <a:ext uri="{FF2B5EF4-FFF2-40B4-BE49-F238E27FC236}">
                <a16:creationId xmlns:a16="http://schemas.microsoft.com/office/drawing/2014/main" id="{1347C7EA-E9A9-4B46-B4B0-69F7A35D6BAA}"/>
              </a:ext>
            </a:extLst>
          </p:cNvPr>
          <p:cNvSpPr/>
          <p:nvPr/>
        </p:nvSpPr>
        <p:spPr>
          <a:xfrm>
            <a:off x="5453750" y="4574273"/>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Question fininished indicator">
            <a:extLst>
              <a:ext uri="{FF2B5EF4-FFF2-40B4-BE49-F238E27FC236}">
                <a16:creationId xmlns:a16="http://schemas.microsoft.com/office/drawing/2014/main" id="{BA39027C-65AA-4059-9D2C-280E7726FC66}"/>
              </a:ext>
            </a:extLst>
          </p:cNvPr>
          <p:cNvSpPr/>
          <p:nvPr/>
        </p:nvSpPr>
        <p:spPr>
          <a:xfrm>
            <a:off x="5456389" y="4234947"/>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Question fininished indicator">
            <a:extLst>
              <a:ext uri="{FF2B5EF4-FFF2-40B4-BE49-F238E27FC236}">
                <a16:creationId xmlns:a16="http://schemas.microsoft.com/office/drawing/2014/main" id="{D1989870-6B39-42B9-83DE-26C4760EC068}"/>
              </a:ext>
            </a:extLst>
          </p:cNvPr>
          <p:cNvSpPr/>
          <p:nvPr/>
        </p:nvSpPr>
        <p:spPr>
          <a:xfrm>
            <a:off x="5453750" y="3900773"/>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Question fininished indicator">
            <a:extLst>
              <a:ext uri="{FF2B5EF4-FFF2-40B4-BE49-F238E27FC236}">
                <a16:creationId xmlns:a16="http://schemas.microsoft.com/office/drawing/2014/main" id="{D3471FE1-EBCE-4800-9BA8-2460CE4470A2}"/>
              </a:ext>
            </a:extLst>
          </p:cNvPr>
          <p:cNvSpPr/>
          <p:nvPr/>
        </p:nvSpPr>
        <p:spPr>
          <a:xfrm>
            <a:off x="5454107" y="3560012"/>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Question fininished indicator">
            <a:extLst>
              <a:ext uri="{FF2B5EF4-FFF2-40B4-BE49-F238E27FC236}">
                <a16:creationId xmlns:a16="http://schemas.microsoft.com/office/drawing/2014/main" id="{563CA46D-7401-42E9-A1C6-976BA39EF176}"/>
              </a:ext>
            </a:extLst>
          </p:cNvPr>
          <p:cNvSpPr/>
          <p:nvPr/>
        </p:nvSpPr>
        <p:spPr>
          <a:xfrm>
            <a:off x="5450889" y="3221610"/>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Question fininished indicator">
            <a:extLst>
              <a:ext uri="{FF2B5EF4-FFF2-40B4-BE49-F238E27FC236}">
                <a16:creationId xmlns:a16="http://schemas.microsoft.com/office/drawing/2014/main" id="{C90D774E-3FC1-40BF-AC50-6252AB7FE4B8}"/>
              </a:ext>
            </a:extLst>
          </p:cNvPr>
          <p:cNvSpPr/>
          <p:nvPr/>
        </p:nvSpPr>
        <p:spPr>
          <a:xfrm>
            <a:off x="5450889" y="2888058"/>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Question fininished indicator">
            <a:extLst>
              <a:ext uri="{FF2B5EF4-FFF2-40B4-BE49-F238E27FC236}">
                <a16:creationId xmlns:a16="http://schemas.microsoft.com/office/drawing/2014/main" id="{7EE24C3E-4613-41BE-9F19-38EE9941A05B}"/>
              </a:ext>
            </a:extLst>
          </p:cNvPr>
          <p:cNvSpPr/>
          <p:nvPr/>
        </p:nvSpPr>
        <p:spPr>
          <a:xfrm>
            <a:off x="5450889" y="2558734"/>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Question fininished indicator">
            <a:extLst>
              <a:ext uri="{FF2B5EF4-FFF2-40B4-BE49-F238E27FC236}">
                <a16:creationId xmlns:a16="http://schemas.microsoft.com/office/drawing/2014/main" id="{A0F43D83-DBCA-4907-9A35-8193B6703194}"/>
              </a:ext>
            </a:extLst>
          </p:cNvPr>
          <p:cNvSpPr/>
          <p:nvPr/>
        </p:nvSpPr>
        <p:spPr>
          <a:xfrm>
            <a:off x="5450889" y="2227296"/>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Question fininished indicator">
            <a:extLst>
              <a:ext uri="{FF2B5EF4-FFF2-40B4-BE49-F238E27FC236}">
                <a16:creationId xmlns:a16="http://schemas.microsoft.com/office/drawing/2014/main" id="{D07E3A82-74AA-4753-B857-FFBAAA61821D}"/>
              </a:ext>
            </a:extLst>
          </p:cNvPr>
          <p:cNvSpPr/>
          <p:nvPr/>
        </p:nvSpPr>
        <p:spPr>
          <a:xfrm>
            <a:off x="5450889" y="1890546"/>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Question fininished indicator">
            <a:extLst>
              <a:ext uri="{FF2B5EF4-FFF2-40B4-BE49-F238E27FC236}">
                <a16:creationId xmlns:a16="http://schemas.microsoft.com/office/drawing/2014/main" id="{448E5976-4FE6-45BE-92FB-FE70A3222D48}"/>
              </a:ext>
            </a:extLst>
          </p:cNvPr>
          <p:cNvSpPr/>
          <p:nvPr/>
        </p:nvSpPr>
        <p:spPr>
          <a:xfrm>
            <a:off x="5450889" y="1544593"/>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Question fininished indicator">
            <a:extLst>
              <a:ext uri="{FF2B5EF4-FFF2-40B4-BE49-F238E27FC236}">
                <a16:creationId xmlns:a16="http://schemas.microsoft.com/office/drawing/2014/main" id="{565846EA-ACBA-4392-98B3-5A32E1724C59}"/>
              </a:ext>
            </a:extLst>
          </p:cNvPr>
          <p:cNvSpPr/>
          <p:nvPr/>
        </p:nvSpPr>
        <p:spPr>
          <a:xfrm>
            <a:off x="5450889" y="1218275"/>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7" name="Anzeige">
            <a:extLst>
              <a:ext uri="{FF2B5EF4-FFF2-40B4-BE49-F238E27FC236}">
                <a16:creationId xmlns:a16="http://schemas.microsoft.com/office/drawing/2014/main" id="{06EF9102-F41A-4AC5-84C7-55C7C03C5679}"/>
              </a:ext>
            </a:extLst>
          </p:cNvPr>
          <p:cNvGrpSpPr/>
          <p:nvPr/>
        </p:nvGrpSpPr>
        <p:grpSpPr>
          <a:xfrm>
            <a:off x="4574771" y="585788"/>
            <a:ext cx="4162035" cy="5576408"/>
            <a:chOff x="8179724" y="826138"/>
            <a:chExt cx="3042459" cy="5674517"/>
          </a:xfrm>
        </p:grpSpPr>
        <p:sp>
          <p:nvSpPr>
            <p:cNvPr id="28" name="Rechteck 27">
              <a:extLst>
                <a:ext uri="{FF2B5EF4-FFF2-40B4-BE49-F238E27FC236}">
                  <a16:creationId xmlns:a16="http://schemas.microsoft.com/office/drawing/2014/main" id="{F77A56FB-D845-4F03-95A2-D1E0024F587F}"/>
                </a:ext>
              </a:extLst>
            </p:cNvPr>
            <p:cNvSpPr/>
            <p:nvPr/>
          </p:nvSpPr>
          <p:spPr>
            <a:xfrm>
              <a:off x="8179724" y="826138"/>
              <a:ext cx="3042459" cy="5674517"/>
            </a:xfrm>
            <a:prstGeom prst="rect">
              <a:avLst/>
            </a:prstGeom>
            <a:solidFill>
              <a:srgbClr val="080E1A"/>
            </a:solidFill>
            <a:ln>
              <a:no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nvGrpSpPr>
            <p:cNvPr id="29" name="Gruppieren 28">
              <a:extLst>
                <a:ext uri="{FF2B5EF4-FFF2-40B4-BE49-F238E27FC236}">
                  <a16:creationId xmlns:a16="http://schemas.microsoft.com/office/drawing/2014/main" id="{48A84A19-DA42-43FF-A6EB-7CD8BF05C644}"/>
                </a:ext>
              </a:extLst>
            </p:cNvPr>
            <p:cNvGrpSpPr/>
            <p:nvPr/>
          </p:nvGrpSpPr>
          <p:grpSpPr>
            <a:xfrm>
              <a:off x="8308204" y="1034262"/>
              <a:ext cx="2897412" cy="5261617"/>
              <a:chOff x="8107205" y="952551"/>
              <a:chExt cx="3641025" cy="5482401"/>
            </a:xfrm>
          </p:grpSpPr>
          <p:sp>
            <p:nvSpPr>
              <p:cNvPr id="30" name="Money">
                <a:extLst>
                  <a:ext uri="{FF2B5EF4-FFF2-40B4-BE49-F238E27FC236}">
                    <a16:creationId xmlns:a16="http://schemas.microsoft.com/office/drawing/2014/main" id="{FE322EC8-AC55-44DA-951D-E82A36379140}"/>
                  </a:ext>
                </a:extLst>
              </p:cNvPr>
              <p:cNvSpPr txBox="1"/>
              <p:nvPr/>
            </p:nvSpPr>
            <p:spPr>
              <a:xfrm>
                <a:off x="9185998" y="952551"/>
                <a:ext cx="2562232" cy="5433450"/>
              </a:xfrm>
              <a:prstGeom prst="rect">
                <a:avLst/>
              </a:prstGeom>
              <a:noFill/>
            </p:spPr>
            <p:txBody>
              <a:bodyPr wrap="square" bIns="0" rtlCol="0">
                <a:spAutoFit/>
              </a:bodyPr>
              <a:lstStyle/>
              <a:p>
                <a:r>
                  <a:rPr lang="de-AT" sz="2200" b="1" dirty="0">
                    <a:solidFill>
                      <a:schemeClr val="bg1"/>
                    </a:solidFill>
                    <a:latin typeface="Avenir Next LT Pro" panose="020B0504020202020204" pitchFamily="34" charset="0"/>
                    <a:cs typeface="Arial" panose="020B0604020202020204" pitchFamily="34" charset="0"/>
                  </a:rPr>
                  <a:t>Pontifex Maxima</a:t>
                </a:r>
                <a:endParaRPr lang="de-AT" sz="2200" b="1" dirty="0">
                  <a:solidFill>
                    <a:srgbClr val="F88008"/>
                  </a:solidFill>
                  <a:latin typeface="Avenir Next LT Pro" panose="020B0504020202020204" pitchFamily="34" charset="0"/>
                  <a:cs typeface="Arial" panose="020B0604020202020204" pitchFamily="34" charset="0"/>
                </a:endParaRPr>
              </a:p>
              <a:p>
                <a:r>
                  <a:rPr lang="de-AT" sz="2200" b="1" dirty="0" err="1">
                    <a:solidFill>
                      <a:srgbClr val="F88008"/>
                    </a:solidFill>
                    <a:latin typeface="Avenir Next LT Pro" panose="020B0504020202020204" pitchFamily="34" charset="0"/>
                    <a:cs typeface="Arial" panose="020B0604020202020204" pitchFamily="34" charset="0"/>
                  </a:rPr>
                  <a:t>Kardinälin</a:t>
                </a:r>
                <a:endParaRPr lang="de-AT" sz="2200" b="1" dirty="0">
                  <a:solidFill>
                    <a:srgbClr val="F88008"/>
                  </a:solidFill>
                  <a:latin typeface="Avenir Next LT Pro" panose="020B0504020202020204" pitchFamily="34" charset="0"/>
                  <a:cs typeface="Arial" panose="020B0604020202020204" pitchFamily="34" charset="0"/>
                </a:endParaRPr>
              </a:p>
              <a:p>
                <a:r>
                  <a:rPr lang="de-AT" sz="2200" b="1" dirty="0" err="1">
                    <a:solidFill>
                      <a:srgbClr val="F88008"/>
                    </a:solidFill>
                    <a:latin typeface="Avenir Next LT Pro" panose="020B0504020202020204" pitchFamily="34" charset="0"/>
                    <a:cs typeface="Arial" panose="020B0604020202020204" pitchFamily="34" charset="0"/>
                  </a:rPr>
                  <a:t>Großerzbischöfin</a:t>
                </a:r>
                <a:endParaRPr lang="de-AT" sz="2200" b="1" dirty="0">
                  <a:solidFill>
                    <a:srgbClr val="F88008"/>
                  </a:solidFill>
                  <a:latin typeface="Avenir Next LT Pro" panose="020B0504020202020204" pitchFamily="34" charset="0"/>
                  <a:cs typeface="Arial" panose="020B0604020202020204" pitchFamily="34" charset="0"/>
                </a:endParaRPr>
              </a:p>
              <a:p>
                <a:r>
                  <a:rPr lang="de-AT" sz="2200" b="1" dirty="0">
                    <a:solidFill>
                      <a:srgbClr val="F88008"/>
                    </a:solidFill>
                    <a:latin typeface="Avenir Next LT Pro" panose="020B0504020202020204" pitchFamily="34" charset="0"/>
                    <a:cs typeface="Arial" panose="020B0604020202020204" pitchFamily="34" charset="0"/>
                  </a:rPr>
                  <a:t>Erzbischöfin</a:t>
                </a:r>
              </a:p>
              <a:p>
                <a:r>
                  <a:rPr lang="de-AT" sz="2200" b="1" dirty="0">
                    <a:solidFill>
                      <a:srgbClr val="F88008"/>
                    </a:solidFill>
                    <a:latin typeface="Avenir Next LT Pro" panose="020B0504020202020204" pitchFamily="34" charset="0"/>
                    <a:cs typeface="Arial" panose="020B0604020202020204" pitchFamily="34" charset="0"/>
                  </a:rPr>
                  <a:t>Diözesanbischöfin</a:t>
                </a:r>
              </a:p>
              <a:p>
                <a:r>
                  <a:rPr lang="de-AT" sz="2200" b="1" dirty="0">
                    <a:solidFill>
                      <a:schemeClr val="bg1"/>
                    </a:solidFill>
                    <a:latin typeface="Avenir Next LT Pro" panose="020B0504020202020204" pitchFamily="34" charset="0"/>
                    <a:cs typeface="Arial" panose="020B0604020202020204" pitchFamily="34" charset="0"/>
                  </a:rPr>
                  <a:t>Weihbischöfin</a:t>
                </a:r>
                <a:endParaRPr lang="de-AT" sz="2200" b="1" dirty="0">
                  <a:solidFill>
                    <a:srgbClr val="F88008"/>
                  </a:solidFill>
                  <a:latin typeface="Avenir Next LT Pro" panose="020B0504020202020204" pitchFamily="34" charset="0"/>
                  <a:cs typeface="Arial" panose="020B0604020202020204" pitchFamily="34" charset="0"/>
                </a:endParaRPr>
              </a:p>
              <a:p>
                <a:r>
                  <a:rPr lang="de-AT" sz="2200" b="1" dirty="0">
                    <a:solidFill>
                      <a:srgbClr val="F88008"/>
                    </a:solidFill>
                    <a:latin typeface="Avenir Next LT Pro" panose="020B0504020202020204" pitchFamily="34" charset="0"/>
                    <a:cs typeface="Arial" panose="020B0604020202020204" pitchFamily="34" charset="0"/>
                  </a:rPr>
                  <a:t>Vikarin</a:t>
                </a:r>
                <a:endParaRPr lang="de-AT" sz="2200" b="1" dirty="0">
                  <a:solidFill>
                    <a:schemeClr val="bg1"/>
                  </a:solidFill>
                  <a:latin typeface="Avenir Next LT Pro" panose="020B0504020202020204" pitchFamily="34" charset="0"/>
                  <a:cs typeface="Arial" panose="020B0604020202020204" pitchFamily="34" charset="0"/>
                </a:endParaRPr>
              </a:p>
              <a:p>
                <a:r>
                  <a:rPr lang="de-AT" sz="2200" b="1" dirty="0">
                    <a:solidFill>
                      <a:srgbClr val="F88008"/>
                    </a:solidFill>
                    <a:latin typeface="Avenir Next LT Pro" panose="020B0504020202020204" pitchFamily="34" charset="0"/>
                    <a:cs typeface="Arial" panose="020B0604020202020204" pitchFamily="34" charset="0"/>
                  </a:rPr>
                  <a:t>Prälatin</a:t>
                </a:r>
              </a:p>
              <a:p>
                <a:r>
                  <a:rPr lang="de-AT" sz="2200" b="1" dirty="0">
                    <a:solidFill>
                      <a:srgbClr val="F88008"/>
                    </a:solidFill>
                    <a:latin typeface="Avenir Next LT Pro" panose="020B0504020202020204" pitchFamily="34" charset="0"/>
                    <a:cs typeface="Arial" panose="020B0604020202020204" pitchFamily="34" charset="0"/>
                  </a:rPr>
                  <a:t>Dechantin</a:t>
                </a:r>
              </a:p>
              <a:p>
                <a:r>
                  <a:rPr lang="de-AT" sz="2200" b="1" dirty="0">
                    <a:solidFill>
                      <a:srgbClr val="F88008"/>
                    </a:solidFill>
                    <a:latin typeface="Avenir Next LT Pro" panose="020B0504020202020204" pitchFamily="34" charset="0"/>
                    <a:cs typeface="Arial" panose="020B0604020202020204" pitchFamily="34" charset="0"/>
                  </a:rPr>
                  <a:t>Pfarrerin</a:t>
                </a:r>
                <a:endParaRPr lang="de-AT" sz="2200" b="1" dirty="0">
                  <a:solidFill>
                    <a:schemeClr val="bg1"/>
                  </a:solidFill>
                  <a:latin typeface="Avenir Next LT Pro" panose="020B0504020202020204" pitchFamily="34" charset="0"/>
                  <a:cs typeface="Arial" panose="020B0604020202020204" pitchFamily="34" charset="0"/>
                </a:endParaRPr>
              </a:p>
              <a:p>
                <a:r>
                  <a:rPr lang="de-AT" sz="2200" b="1" dirty="0">
                    <a:solidFill>
                      <a:schemeClr val="bg1"/>
                    </a:solidFill>
                    <a:latin typeface="Avenir Next LT Pro" panose="020B0504020202020204" pitchFamily="34" charset="0"/>
                    <a:cs typeface="Arial" panose="020B0604020202020204" pitchFamily="34" charset="0"/>
                  </a:rPr>
                  <a:t>Priesterin</a:t>
                </a:r>
                <a:endParaRPr lang="de-AT" sz="2200" b="1" dirty="0">
                  <a:solidFill>
                    <a:srgbClr val="F88008"/>
                  </a:solidFill>
                  <a:latin typeface="Avenir Next LT Pro" panose="020B0504020202020204" pitchFamily="34" charset="0"/>
                  <a:cs typeface="Arial" panose="020B0604020202020204" pitchFamily="34" charset="0"/>
                </a:endParaRPr>
              </a:p>
              <a:p>
                <a:r>
                  <a:rPr lang="de-AT" sz="2200" b="1" dirty="0" err="1">
                    <a:solidFill>
                      <a:srgbClr val="F88008"/>
                    </a:solidFill>
                    <a:latin typeface="Avenir Next LT Pro" panose="020B0504020202020204" pitchFamily="34" charset="0"/>
                    <a:cs typeface="Arial" panose="020B0604020202020204" pitchFamily="34" charset="0"/>
                  </a:rPr>
                  <a:t>Kaplänin</a:t>
                </a:r>
                <a:endParaRPr lang="de-AT" sz="2200" b="1" dirty="0">
                  <a:solidFill>
                    <a:srgbClr val="F88008"/>
                  </a:solidFill>
                  <a:latin typeface="Avenir Next LT Pro" panose="020B0504020202020204" pitchFamily="34" charset="0"/>
                  <a:cs typeface="Arial" panose="020B0604020202020204" pitchFamily="34" charset="0"/>
                </a:endParaRPr>
              </a:p>
              <a:p>
                <a:r>
                  <a:rPr lang="de-AT" sz="2200" b="1" dirty="0">
                    <a:solidFill>
                      <a:srgbClr val="F88008"/>
                    </a:solidFill>
                    <a:latin typeface="Avenir Next LT Pro" panose="020B0504020202020204" pitchFamily="34" charset="0"/>
                    <a:cs typeface="Arial" panose="020B0604020202020204" pitchFamily="34" charset="0"/>
                  </a:rPr>
                  <a:t>Diakonin</a:t>
                </a:r>
              </a:p>
              <a:p>
                <a:r>
                  <a:rPr lang="de-AT" sz="2200" b="1" dirty="0">
                    <a:solidFill>
                      <a:srgbClr val="F88008"/>
                    </a:solidFill>
                    <a:latin typeface="Avenir Next LT Pro" panose="020B0504020202020204" pitchFamily="34" charset="0"/>
                    <a:cs typeface="Arial" panose="020B0604020202020204" pitchFamily="34" charset="0"/>
                  </a:rPr>
                  <a:t>Ministrantin</a:t>
                </a:r>
              </a:p>
              <a:p>
                <a:r>
                  <a:rPr lang="de-AT" sz="2200" b="1" dirty="0">
                    <a:solidFill>
                      <a:srgbClr val="F88008"/>
                    </a:solidFill>
                    <a:latin typeface="Avenir Next LT Pro" panose="020B0504020202020204" pitchFamily="34" charset="0"/>
                    <a:cs typeface="Arial" panose="020B0604020202020204" pitchFamily="34" charset="0"/>
                  </a:rPr>
                  <a:t>Lektorin</a:t>
                </a:r>
              </a:p>
            </p:txBody>
          </p:sp>
          <p:sp>
            <p:nvSpPr>
              <p:cNvPr id="31" name="Number">
                <a:extLst>
                  <a:ext uri="{FF2B5EF4-FFF2-40B4-BE49-F238E27FC236}">
                    <a16:creationId xmlns:a16="http://schemas.microsoft.com/office/drawing/2014/main" id="{3EE8228C-CA00-4196-A2AF-E50C7AD488EC}"/>
                  </a:ext>
                </a:extLst>
              </p:cNvPr>
              <p:cNvSpPr txBox="1"/>
              <p:nvPr/>
            </p:nvSpPr>
            <p:spPr>
              <a:xfrm>
                <a:off x="8107205" y="952551"/>
                <a:ext cx="998067" cy="5482401"/>
              </a:xfrm>
              <a:prstGeom prst="rect">
                <a:avLst/>
              </a:prstGeom>
              <a:noFill/>
            </p:spPr>
            <p:txBody>
              <a:bodyPr wrap="square" rtlCol="0">
                <a:spAutoFit/>
              </a:bodyPr>
              <a:lstStyle/>
              <a:p>
                <a:pPr algn="r"/>
                <a:r>
                  <a:rPr lang="de-AT" sz="2200" b="1">
                    <a:solidFill>
                      <a:schemeClr val="bg1"/>
                    </a:solidFill>
                    <a:latin typeface="Avenir Next LT Pro" panose="020B0504020202020204" pitchFamily="34" charset="0"/>
                    <a:cs typeface="Arial" panose="020B0604020202020204" pitchFamily="34" charset="0"/>
                  </a:rPr>
                  <a:t>15</a:t>
                </a:r>
              </a:p>
              <a:p>
                <a:pPr algn="r"/>
                <a:r>
                  <a:rPr lang="de-AT" sz="2200" b="1">
                    <a:solidFill>
                      <a:srgbClr val="F88008"/>
                    </a:solidFill>
                    <a:latin typeface="Avenir Next LT Pro" panose="020B0504020202020204" pitchFamily="34" charset="0"/>
                    <a:cs typeface="Arial" panose="020B0604020202020204" pitchFamily="34" charset="0"/>
                  </a:rPr>
                  <a:t>14</a:t>
                </a:r>
                <a:endParaRPr lang="de-AT" sz="2200" b="1" dirty="0">
                  <a:solidFill>
                    <a:srgbClr val="F88008"/>
                  </a:solidFill>
                  <a:latin typeface="Avenir Next LT Pro" panose="020B0504020202020204" pitchFamily="34" charset="0"/>
                  <a:cs typeface="Arial" panose="020B0604020202020204" pitchFamily="34" charset="0"/>
                </a:endParaRPr>
              </a:p>
              <a:p>
                <a:pPr algn="r"/>
                <a:r>
                  <a:rPr lang="de-AT" sz="2200" b="1" dirty="0">
                    <a:solidFill>
                      <a:srgbClr val="F88008"/>
                    </a:solidFill>
                    <a:latin typeface="Avenir Next LT Pro" panose="020B0504020202020204" pitchFamily="34" charset="0"/>
                    <a:cs typeface="Arial" panose="020B0604020202020204" pitchFamily="34" charset="0"/>
                  </a:rPr>
                  <a:t>13</a:t>
                </a:r>
              </a:p>
              <a:p>
                <a:pPr algn="r"/>
                <a:r>
                  <a:rPr lang="de-AT" sz="2200" b="1" dirty="0">
                    <a:solidFill>
                      <a:srgbClr val="F88008"/>
                    </a:solidFill>
                    <a:latin typeface="Avenir Next LT Pro" panose="020B0504020202020204" pitchFamily="34" charset="0"/>
                    <a:cs typeface="Arial" panose="020B0604020202020204" pitchFamily="34" charset="0"/>
                  </a:rPr>
                  <a:t>12</a:t>
                </a:r>
              </a:p>
              <a:p>
                <a:pPr algn="r"/>
                <a:r>
                  <a:rPr lang="de-AT" sz="2200" b="1" dirty="0">
                    <a:solidFill>
                      <a:srgbClr val="F88008"/>
                    </a:solidFill>
                    <a:latin typeface="Avenir Next LT Pro" panose="020B0504020202020204" pitchFamily="34" charset="0"/>
                    <a:cs typeface="Arial" panose="020B0604020202020204" pitchFamily="34" charset="0"/>
                  </a:rPr>
                  <a:t>11</a:t>
                </a:r>
              </a:p>
              <a:p>
                <a:pPr algn="r"/>
                <a:r>
                  <a:rPr lang="de-AT" sz="2200" b="1" dirty="0">
                    <a:solidFill>
                      <a:schemeClr val="bg1"/>
                    </a:solidFill>
                    <a:latin typeface="Avenir Next LT Pro" panose="020B0504020202020204" pitchFamily="34" charset="0"/>
                    <a:cs typeface="Arial" panose="020B0604020202020204" pitchFamily="34" charset="0"/>
                  </a:rPr>
                  <a:t>10</a:t>
                </a:r>
              </a:p>
              <a:p>
                <a:pPr algn="r"/>
                <a:r>
                  <a:rPr lang="de-AT" sz="2200" b="1" dirty="0">
                    <a:solidFill>
                      <a:srgbClr val="F88008"/>
                    </a:solidFill>
                    <a:latin typeface="Avenir Next LT Pro" panose="020B0504020202020204" pitchFamily="34" charset="0"/>
                    <a:cs typeface="Arial" panose="020B0604020202020204" pitchFamily="34" charset="0"/>
                  </a:rPr>
                  <a:t>9</a:t>
                </a:r>
              </a:p>
              <a:p>
                <a:pPr algn="r"/>
                <a:r>
                  <a:rPr lang="de-AT" sz="2200" b="1" dirty="0">
                    <a:solidFill>
                      <a:srgbClr val="F88008"/>
                    </a:solidFill>
                    <a:latin typeface="Avenir Next LT Pro" panose="020B0504020202020204" pitchFamily="34" charset="0"/>
                    <a:cs typeface="Arial" panose="020B0604020202020204" pitchFamily="34" charset="0"/>
                  </a:rPr>
                  <a:t>8</a:t>
                </a:r>
              </a:p>
              <a:p>
                <a:pPr algn="r"/>
                <a:r>
                  <a:rPr lang="de-AT" sz="2200" b="1" dirty="0">
                    <a:solidFill>
                      <a:srgbClr val="F88008"/>
                    </a:solidFill>
                    <a:latin typeface="Avenir Next LT Pro" panose="020B0504020202020204" pitchFamily="34" charset="0"/>
                    <a:cs typeface="Arial" panose="020B0604020202020204" pitchFamily="34" charset="0"/>
                  </a:rPr>
                  <a:t>7</a:t>
                </a:r>
              </a:p>
              <a:p>
                <a:pPr algn="r"/>
                <a:r>
                  <a:rPr lang="de-AT" sz="2200" b="1" dirty="0">
                    <a:solidFill>
                      <a:srgbClr val="F88008"/>
                    </a:solidFill>
                    <a:latin typeface="Avenir Next LT Pro" panose="020B0504020202020204" pitchFamily="34" charset="0"/>
                    <a:cs typeface="Arial" panose="020B0604020202020204" pitchFamily="34" charset="0"/>
                  </a:rPr>
                  <a:t>6</a:t>
                </a:r>
              </a:p>
              <a:p>
                <a:pPr algn="r"/>
                <a:r>
                  <a:rPr lang="de-AT" sz="2200" b="1" dirty="0">
                    <a:solidFill>
                      <a:schemeClr val="bg1"/>
                    </a:solidFill>
                    <a:latin typeface="Avenir Next LT Pro" panose="020B0504020202020204" pitchFamily="34" charset="0"/>
                    <a:cs typeface="Arial" panose="020B0604020202020204" pitchFamily="34" charset="0"/>
                  </a:rPr>
                  <a:t>5</a:t>
                </a:r>
              </a:p>
              <a:p>
                <a:pPr algn="r"/>
                <a:r>
                  <a:rPr lang="de-AT" sz="2200" b="1" dirty="0">
                    <a:solidFill>
                      <a:srgbClr val="F88008"/>
                    </a:solidFill>
                    <a:latin typeface="Avenir Next LT Pro" panose="020B0504020202020204" pitchFamily="34" charset="0"/>
                    <a:cs typeface="Arial" panose="020B0604020202020204" pitchFamily="34" charset="0"/>
                  </a:rPr>
                  <a:t>4</a:t>
                </a:r>
              </a:p>
              <a:p>
                <a:pPr algn="r"/>
                <a:r>
                  <a:rPr lang="de-AT" sz="2200" b="1" dirty="0">
                    <a:solidFill>
                      <a:srgbClr val="F88008"/>
                    </a:solidFill>
                    <a:latin typeface="Avenir Next LT Pro" panose="020B0504020202020204" pitchFamily="34" charset="0"/>
                    <a:cs typeface="Arial" panose="020B0604020202020204" pitchFamily="34" charset="0"/>
                  </a:rPr>
                  <a:t>3</a:t>
                </a:r>
              </a:p>
              <a:p>
                <a:pPr algn="r"/>
                <a:r>
                  <a:rPr lang="de-AT" sz="2200" b="1" dirty="0">
                    <a:solidFill>
                      <a:srgbClr val="F88008"/>
                    </a:solidFill>
                    <a:latin typeface="Avenir Next LT Pro" panose="020B0504020202020204" pitchFamily="34" charset="0"/>
                    <a:cs typeface="Arial" panose="020B0604020202020204" pitchFamily="34" charset="0"/>
                  </a:rPr>
                  <a:t>2</a:t>
                </a:r>
              </a:p>
              <a:p>
                <a:pPr algn="r"/>
                <a:r>
                  <a:rPr lang="de-AT" sz="2200" b="1" dirty="0">
                    <a:solidFill>
                      <a:srgbClr val="F88008"/>
                    </a:solidFill>
                    <a:latin typeface="Avenir Next LT Pro" panose="020B0504020202020204" pitchFamily="34" charset="0"/>
                    <a:cs typeface="Arial" panose="020B0604020202020204" pitchFamily="34" charset="0"/>
                  </a:rPr>
                  <a:t>1</a:t>
                </a:r>
              </a:p>
            </p:txBody>
          </p:sp>
        </p:grpSp>
      </p:grpSp>
      <p:sp>
        <p:nvSpPr>
          <p:cNvPr id="25" name="Answer background">
            <a:extLst>
              <a:ext uri="{FF2B5EF4-FFF2-40B4-BE49-F238E27FC236}">
                <a16:creationId xmlns:a16="http://schemas.microsoft.com/office/drawing/2014/main" id="{6FC013AC-61A8-4F05-B5AE-E7ED81DE4F5D}"/>
              </a:ext>
            </a:extLst>
          </p:cNvPr>
          <p:cNvSpPr/>
          <p:nvPr/>
        </p:nvSpPr>
        <p:spPr>
          <a:xfrm>
            <a:off x="5163344" y="790314"/>
            <a:ext cx="3309144" cy="404428"/>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a:solidFill>
              <a:schemeClr val="bg1"/>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1007725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afterEffect">
                                  <p:stCondLst>
                                    <p:cond delay="1000"/>
                                  </p:stCondLst>
                                  <p:childTnLst>
                                    <p:animMotion origin="layout" path="M 3.75E-6 -2.96296E-6 L 3.75E-6 -0.04491 " pathEditMode="relative" rAng="0" ptsTypes="AA">
                                      <p:cBhvr>
                                        <p:cTn id="6" dur="750" fill="hold"/>
                                        <p:tgtEl>
                                          <p:spTgt spid="24"/>
                                        </p:tgtEl>
                                        <p:attrNameLst>
                                          <p:attrName>ppt_x</p:attrName>
                                          <p:attrName>ppt_y</p:attrName>
                                        </p:attrNameLst>
                                      </p:cBhvr>
                                      <p:rCtr x="0" y="-2361"/>
                                    </p:animMotion>
                                  </p:childTnLst>
                                </p:cTn>
                              </p:par>
                            </p:childTnLst>
                          </p:cTn>
                        </p:par>
                        <p:par>
                          <p:cTn id="7" fill="hold">
                            <p:stCondLst>
                              <p:cond delay="1750"/>
                            </p:stCondLst>
                            <p:childTnLst>
                              <p:par>
                                <p:cTn id="8" presetID="42" presetClass="path" presetSubtype="0" accel="50000" decel="50000" fill="hold" grpId="1" nodeType="afterEffect">
                                  <p:stCondLst>
                                    <p:cond delay="1000"/>
                                  </p:stCondLst>
                                  <p:childTnLst>
                                    <p:animMotion origin="layout" path="M 3.75E-6 -0.0449 L 3.75E-6 -0.09074 " pathEditMode="relative" rAng="0" ptsTypes="AA">
                                      <p:cBhvr>
                                        <p:cTn id="9" dur="750" fill="hold"/>
                                        <p:tgtEl>
                                          <p:spTgt spid="24"/>
                                        </p:tgtEl>
                                        <p:attrNameLst>
                                          <p:attrName>ppt_x</p:attrName>
                                          <p:attrName>ppt_y</p:attrName>
                                        </p:attrNameLst>
                                      </p:cBhvr>
                                      <p:rCtr x="0" y="-2292"/>
                                    </p:animMotion>
                                  </p:childTnLst>
                                </p:cTn>
                              </p:par>
                              <p:par>
                                <p:cTn id="10" presetID="1" presetClass="mediacall" presetSubtype="0" fill="hold" nodeType="withEffect">
                                  <p:stCondLst>
                                    <p:cond delay="0"/>
                                  </p:stCondLst>
                                  <p:childTnLst>
                                    <p:cmd type="call" cmd="playFrom(0.0)">
                                      <p:cBhvr>
                                        <p:cTn id="11" dur="10684" fill="hold"/>
                                        <p:tgtEl>
                                          <p:spTgt spid="2"/>
                                        </p:tgtEl>
                                      </p:cBhvr>
                                    </p:cmd>
                                  </p:childTnLst>
                                </p:cTn>
                              </p:par>
                              <p:par>
                                <p:cTn id="12" presetID="8" presetClass="entr" presetSubtype="32" fill="hold" grpId="0" nodeType="withEffect">
                                  <p:stCondLst>
                                    <p:cond delay="1000"/>
                                  </p:stCondLst>
                                  <p:childTnLst>
                                    <p:set>
                                      <p:cBhvr>
                                        <p:cTn id="13" dur="1" fill="hold">
                                          <p:stCondLst>
                                            <p:cond delay="0"/>
                                          </p:stCondLst>
                                        </p:cTn>
                                        <p:tgtEl>
                                          <p:spTgt spid="17"/>
                                        </p:tgtEl>
                                        <p:attrNameLst>
                                          <p:attrName>style.visibility</p:attrName>
                                        </p:attrNameLst>
                                      </p:cBhvr>
                                      <p:to>
                                        <p:strVal val="visible"/>
                                      </p:to>
                                    </p:set>
                                    <p:animEffect transition="in" filter="diamond(out)">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fill="hold" display="0">
                  <p:stCondLst>
                    <p:cond delay="indefinite"/>
                  </p:stCondLst>
                  <p:endCondLst>
                    <p:cond evt="onStopAudio" delay="0">
                      <p:tgtEl>
                        <p:sldTgt/>
                      </p:tgtEl>
                    </p:cond>
                  </p:endCondLst>
                </p:cTn>
                <p:tgtEl>
                  <p:spTgt spid="2"/>
                </p:tgtEl>
              </p:cMediaNode>
            </p:audio>
          </p:childTnLst>
        </p:cTn>
      </p:par>
    </p:tnLst>
    <p:bldLst>
      <p:bldP spid="24" grpId="0" animBg="1"/>
      <p:bldP spid="24" grpId="1" animBg="1"/>
      <p:bldP spid="1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Background">
            <a:extLst>
              <a:ext uri="{FF2B5EF4-FFF2-40B4-BE49-F238E27FC236}">
                <a16:creationId xmlns:a16="http://schemas.microsoft.com/office/drawing/2014/main" id="{8F212C43-53C1-42D8-A539-45C02A0CAA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SL Logo" descr="Ein Bild, das Zeichnung enthält.&#10;&#10;Automatisch generierte Beschreibung">
            <a:extLst>
              <a:ext uri="{FF2B5EF4-FFF2-40B4-BE49-F238E27FC236}">
                <a16:creationId xmlns:a16="http://schemas.microsoft.com/office/drawing/2014/main" id="{B14EA97D-AD57-45CD-A7B3-501F4005B4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33690" y="6339900"/>
            <a:ext cx="1620186" cy="324037"/>
          </a:xfrm>
          <a:prstGeom prst="rect">
            <a:avLst/>
          </a:prstGeom>
        </p:spPr>
      </p:pic>
      <p:sp>
        <p:nvSpPr>
          <p:cNvPr id="24" name="Auswahl" hidden="1">
            <a:extLst>
              <a:ext uri="{FF2B5EF4-FFF2-40B4-BE49-F238E27FC236}">
                <a16:creationId xmlns:a16="http://schemas.microsoft.com/office/drawing/2014/main" id="{BBCF988A-F59E-4D9E-BA5C-1F444E190200}"/>
              </a:ext>
            </a:extLst>
          </p:cNvPr>
          <p:cNvSpPr/>
          <p:nvPr/>
        </p:nvSpPr>
        <p:spPr>
          <a:xfrm>
            <a:off x="4747549" y="5469331"/>
            <a:ext cx="2696901" cy="347150"/>
          </a:xfrm>
          <a:prstGeom prst="roundRect">
            <a:avLst/>
          </a:prstGeom>
          <a:noFill/>
          <a:ln>
            <a:solidFill>
              <a:schemeClr val="bg1"/>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commerical break">
            <a:hlinkClick r:id="" action="ppaction://media"/>
            <a:extLst>
              <a:ext uri="{FF2B5EF4-FFF2-40B4-BE49-F238E27FC236}">
                <a16:creationId xmlns:a16="http://schemas.microsoft.com/office/drawing/2014/main" id="{632A26F9-7C17-417A-924E-FD32BEBEA89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319290" y="175202"/>
            <a:ext cx="595110" cy="595110"/>
          </a:xfrm>
          <a:prstGeom prst="rect">
            <a:avLst/>
          </a:prstGeom>
        </p:spPr>
      </p:pic>
      <p:sp>
        <p:nvSpPr>
          <p:cNvPr id="28" name="Text">
            <a:extLst>
              <a:ext uri="{FF2B5EF4-FFF2-40B4-BE49-F238E27FC236}">
                <a16:creationId xmlns:a16="http://schemas.microsoft.com/office/drawing/2014/main" id="{3623B4E9-E9F3-4C71-8F15-AC6211980CBA}"/>
              </a:ext>
            </a:extLst>
          </p:cNvPr>
          <p:cNvSpPr txBox="1"/>
          <p:nvPr/>
        </p:nvSpPr>
        <p:spPr>
          <a:xfrm>
            <a:off x="2839893" y="2534370"/>
            <a:ext cx="6512213" cy="1862286"/>
          </a:xfrm>
          <a:prstGeom prst="rect">
            <a:avLst/>
          </a:prstGeom>
          <a:noFill/>
        </p:spPr>
        <p:txBody>
          <a:bodyPr wrap="square" lIns="0" tIns="0" rIns="0" bIns="0" rtlCol="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1"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Arial" panose="020B0604020202020204" pitchFamily="34" charset="0"/>
              </a:rPr>
              <a:t>PÄPSTIN</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4800" b="1" dirty="0">
                <a:solidFill>
                  <a:prstClr val="white"/>
                </a:solidFill>
                <a:latin typeface="Avenir Next LT Pro" panose="020B0504020202020204" pitchFamily="34" charset="0"/>
                <a:cs typeface="Arial" panose="020B0604020202020204" pitchFamily="34" charset="0"/>
              </a:rPr>
              <a:t>GRATULATION!</a:t>
            </a:r>
            <a:endParaRPr kumimoji="0" lang="en-US" sz="4800" b="1"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27662344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afterEffect">
                                  <p:stCondLst>
                                    <p:cond delay="1000"/>
                                  </p:stCondLst>
                                  <p:childTnLst>
                                    <p:animMotion origin="layout" path="M 3.75E-6 -2.96296E-6 L 3.75E-6 -0.04491 " pathEditMode="relative" rAng="0" ptsTypes="AA">
                                      <p:cBhvr>
                                        <p:cTn id="6" dur="750" fill="hold"/>
                                        <p:tgtEl>
                                          <p:spTgt spid="24"/>
                                        </p:tgtEl>
                                        <p:attrNameLst>
                                          <p:attrName>ppt_x</p:attrName>
                                          <p:attrName>ppt_y</p:attrName>
                                        </p:attrNameLst>
                                      </p:cBhvr>
                                      <p:rCtr x="0" y="-2361"/>
                                    </p:animMotion>
                                  </p:childTnLst>
                                </p:cTn>
                              </p:par>
                            </p:childTnLst>
                          </p:cTn>
                        </p:par>
                        <p:par>
                          <p:cTn id="7" fill="hold">
                            <p:stCondLst>
                              <p:cond delay="1750"/>
                            </p:stCondLst>
                            <p:childTnLst>
                              <p:par>
                                <p:cTn id="8" presetID="42" presetClass="path" presetSubtype="0" accel="50000" decel="50000" fill="hold" grpId="1" nodeType="afterEffect">
                                  <p:stCondLst>
                                    <p:cond delay="1000"/>
                                  </p:stCondLst>
                                  <p:childTnLst>
                                    <p:animMotion origin="layout" path="M 3.75E-6 -0.0449 L 3.75E-6 -0.09074 " pathEditMode="relative" rAng="0" ptsTypes="AA">
                                      <p:cBhvr>
                                        <p:cTn id="9" dur="750" fill="hold"/>
                                        <p:tgtEl>
                                          <p:spTgt spid="24"/>
                                        </p:tgtEl>
                                        <p:attrNameLst>
                                          <p:attrName>ppt_x</p:attrName>
                                          <p:attrName>ppt_y</p:attrName>
                                        </p:attrNameLst>
                                      </p:cBhvr>
                                      <p:rCtr x="0" y="-2292"/>
                                    </p:animMotion>
                                  </p:childTnLst>
                                </p:cTn>
                              </p:par>
                              <p:par>
                                <p:cTn id="10" presetID="1" presetClass="mediacall" presetSubtype="0" fill="hold" nodeType="withEffect">
                                  <p:stCondLst>
                                    <p:cond delay="0"/>
                                  </p:stCondLst>
                                  <p:childTnLst>
                                    <p:cmd type="call" cmd="playFrom(0.0)">
                                      <p:cBhvr>
                                        <p:cTn id="11" dur="10684" fill="hold"/>
                                        <p:tgtEl>
                                          <p:spTgt spid="2"/>
                                        </p:tgtEl>
                                      </p:cBhvr>
                                    </p:cmd>
                                  </p:childTnLst>
                                </p:cTn>
                              </p:par>
                              <p:par>
                                <p:cTn id="12" presetID="45" presetClass="entr" presetSubtype="0" fill="hold" grpId="1" nodeType="withEffect">
                                  <p:stCondLst>
                                    <p:cond delay="0"/>
                                  </p:stCondLst>
                                  <p:iterate type="lt">
                                    <p:tmPct val="0"/>
                                  </p:iterate>
                                  <p:childTnLst>
                                    <p:set>
                                      <p:cBhvr>
                                        <p:cTn id="13" dur="1" fill="hold">
                                          <p:stCondLst>
                                            <p:cond delay="0"/>
                                          </p:stCondLst>
                                        </p:cTn>
                                        <p:tgtEl>
                                          <p:spTgt spid="28"/>
                                        </p:tgtEl>
                                        <p:attrNameLst>
                                          <p:attrName>style.visibility</p:attrName>
                                        </p:attrNameLst>
                                      </p:cBhvr>
                                      <p:to>
                                        <p:strVal val="visible"/>
                                      </p:to>
                                    </p:set>
                                    <p:animEffect transition="in" filter="fade">
                                      <p:cBhvr>
                                        <p:cTn id="14" dur="2000"/>
                                        <p:tgtEl>
                                          <p:spTgt spid="28"/>
                                        </p:tgtEl>
                                      </p:cBhvr>
                                    </p:animEffect>
                                    <p:anim calcmode="lin" valueType="num">
                                      <p:cBhvr>
                                        <p:cTn id="15" dur="2000" fill="hold"/>
                                        <p:tgtEl>
                                          <p:spTgt spid="28"/>
                                        </p:tgtEl>
                                        <p:attrNameLst>
                                          <p:attrName>ppt_w</p:attrName>
                                        </p:attrNameLst>
                                      </p:cBhvr>
                                      <p:tavLst>
                                        <p:tav tm="0" fmla="#ppt_w*sin(2.5*pi*$)">
                                          <p:val>
                                            <p:fltVal val="0"/>
                                          </p:val>
                                        </p:tav>
                                        <p:tav tm="100000">
                                          <p:val>
                                            <p:fltVal val="1"/>
                                          </p:val>
                                        </p:tav>
                                      </p:tavLst>
                                    </p:anim>
                                    <p:anim calcmode="lin" valueType="num">
                                      <p:cBhvr>
                                        <p:cTn id="16" dur="2000" fill="hold"/>
                                        <p:tgtEl>
                                          <p:spTgt spid="2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2"/>
                </p:tgtEl>
              </p:cMediaNode>
            </p:audio>
          </p:childTnLst>
        </p:cTn>
      </p:par>
    </p:tnLst>
    <p:bldLst>
      <p:bldP spid="24" grpId="0" animBg="1"/>
      <p:bldP spid="24" grpId="1" animBg="1"/>
      <p:bldP spid="28" grpId="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Background">
            <a:extLst>
              <a:ext uri="{FF2B5EF4-FFF2-40B4-BE49-F238E27FC236}">
                <a16:creationId xmlns:a16="http://schemas.microsoft.com/office/drawing/2014/main" id="{8F212C43-53C1-42D8-A539-45C02A0CAA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SL Logo" descr="Ein Bild, das Zeichnung enthält.&#10;&#10;Automatisch generierte Beschreibung">
            <a:extLst>
              <a:ext uri="{FF2B5EF4-FFF2-40B4-BE49-F238E27FC236}">
                <a16:creationId xmlns:a16="http://schemas.microsoft.com/office/drawing/2014/main" id="{B14EA97D-AD57-45CD-A7B3-501F4005B4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33690" y="6339900"/>
            <a:ext cx="1620186" cy="324037"/>
          </a:xfrm>
          <a:prstGeom prst="rect">
            <a:avLst/>
          </a:prstGeom>
        </p:spPr>
      </p:pic>
      <p:sp>
        <p:nvSpPr>
          <p:cNvPr id="24" name="Auswahl" hidden="1">
            <a:extLst>
              <a:ext uri="{FF2B5EF4-FFF2-40B4-BE49-F238E27FC236}">
                <a16:creationId xmlns:a16="http://schemas.microsoft.com/office/drawing/2014/main" id="{BBCF988A-F59E-4D9E-BA5C-1F444E190200}"/>
              </a:ext>
            </a:extLst>
          </p:cNvPr>
          <p:cNvSpPr/>
          <p:nvPr/>
        </p:nvSpPr>
        <p:spPr>
          <a:xfrm>
            <a:off x="4747549" y="5469331"/>
            <a:ext cx="2696901" cy="347150"/>
          </a:xfrm>
          <a:prstGeom prst="roundRect">
            <a:avLst/>
          </a:prstGeom>
          <a:noFill/>
          <a:ln>
            <a:solidFill>
              <a:schemeClr val="bg1"/>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
            <a:extLst>
              <a:ext uri="{FF2B5EF4-FFF2-40B4-BE49-F238E27FC236}">
                <a16:creationId xmlns:a16="http://schemas.microsoft.com/office/drawing/2014/main" id="{3623B4E9-E9F3-4C71-8F15-AC6211980CBA}"/>
              </a:ext>
            </a:extLst>
          </p:cNvPr>
          <p:cNvSpPr txBox="1"/>
          <p:nvPr/>
        </p:nvSpPr>
        <p:spPr>
          <a:xfrm>
            <a:off x="2839893" y="2534370"/>
            <a:ext cx="6512213" cy="1862286"/>
          </a:xfrm>
          <a:prstGeom prst="rect">
            <a:avLst/>
          </a:prstGeom>
          <a:noFill/>
        </p:spPr>
        <p:txBody>
          <a:bodyPr wrap="square" lIns="0" tIns="0" rIns="0" bIns="0" rtlCol="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1"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Arial" panose="020B0604020202020204" pitchFamily="34" charset="0"/>
              </a:rPr>
              <a:t>TROSTPFLASTER</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4800" b="1" dirty="0">
                <a:solidFill>
                  <a:prstClr val="white"/>
                </a:solidFill>
                <a:latin typeface="Avenir Next LT Pro" panose="020B0504020202020204" pitchFamily="34" charset="0"/>
                <a:cs typeface="Arial" panose="020B0604020202020204" pitchFamily="34" charset="0"/>
              </a:rPr>
              <a:t>Ministrantin</a:t>
            </a:r>
          </a:p>
        </p:txBody>
      </p:sp>
      <p:pic>
        <p:nvPicPr>
          <p:cNvPr id="3" name="wrong answer">
            <a:hlinkClick r:id="" action="ppaction://media"/>
            <a:extLst>
              <a:ext uri="{FF2B5EF4-FFF2-40B4-BE49-F238E27FC236}">
                <a16:creationId xmlns:a16="http://schemas.microsoft.com/office/drawing/2014/main" id="{7F7DCDF7-13D1-431D-8A56-159FEF81F5F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549729" y="468085"/>
            <a:ext cx="304800" cy="304800"/>
          </a:xfrm>
          <a:prstGeom prst="rect">
            <a:avLst/>
          </a:prstGeom>
        </p:spPr>
      </p:pic>
    </p:spTree>
    <p:custDataLst>
      <p:tags r:id="rId1"/>
    </p:custDataLst>
    <p:extLst>
      <p:ext uri="{BB962C8B-B14F-4D97-AF65-F5344CB8AC3E}">
        <p14:creationId xmlns:p14="http://schemas.microsoft.com/office/powerpoint/2010/main" val="18248122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42" presetClass="path" presetSubtype="0" accel="50000" decel="50000" fill="hold" grpId="0" nodeType="afterEffect">
                                  <p:stCondLst>
                                    <p:cond delay="1000"/>
                                  </p:stCondLst>
                                  <p:childTnLst>
                                    <p:animMotion origin="layout" path="M 3.75E-6 -2.96296E-6 L 3.75E-6 -0.04491 " pathEditMode="relative" rAng="0" ptsTypes="AA">
                                      <p:cBhvr>
                                        <p:cTn id="9" dur="750" fill="hold"/>
                                        <p:tgtEl>
                                          <p:spTgt spid="24"/>
                                        </p:tgtEl>
                                        <p:attrNameLst>
                                          <p:attrName>ppt_x</p:attrName>
                                          <p:attrName>ppt_y</p:attrName>
                                        </p:attrNameLst>
                                      </p:cBhvr>
                                      <p:rCtr x="0" y="-2361"/>
                                    </p:animMotion>
                                  </p:childTnLst>
                                </p:cTn>
                              </p:par>
                            </p:childTnLst>
                          </p:cTn>
                        </p:par>
                        <p:par>
                          <p:cTn id="10" fill="hold">
                            <p:stCondLst>
                              <p:cond delay="1750"/>
                            </p:stCondLst>
                            <p:childTnLst>
                              <p:par>
                                <p:cTn id="11" presetID="42" presetClass="path" presetSubtype="0" accel="50000" decel="50000" fill="hold" grpId="1" nodeType="afterEffect">
                                  <p:stCondLst>
                                    <p:cond delay="1000"/>
                                  </p:stCondLst>
                                  <p:childTnLst>
                                    <p:animMotion origin="layout" path="M 3.75E-6 -0.0449 L 3.75E-6 -0.09074 " pathEditMode="relative" rAng="0" ptsTypes="AA">
                                      <p:cBhvr>
                                        <p:cTn id="12" dur="750" fill="hold"/>
                                        <p:tgtEl>
                                          <p:spTgt spid="24"/>
                                        </p:tgtEl>
                                        <p:attrNameLst>
                                          <p:attrName>ppt_x</p:attrName>
                                          <p:attrName>ppt_y</p:attrName>
                                        </p:attrNameLst>
                                      </p:cBhvr>
                                      <p:rCtr x="0" y="-2292"/>
                                    </p:animMotion>
                                  </p:childTnLst>
                                </p:cTn>
                              </p:par>
                              <p:par>
                                <p:cTn id="13" presetID="45" presetClass="entr" presetSubtype="0" fill="hold" grpId="0" nodeType="withEffect">
                                  <p:stCondLst>
                                    <p:cond delay="0"/>
                                  </p:stCondLst>
                                  <p:iterate type="lt">
                                    <p:tmPct val="0"/>
                                  </p:iterate>
                                  <p:childTnLst>
                                    <p:set>
                                      <p:cBhvr>
                                        <p:cTn id="14" dur="1" fill="hold">
                                          <p:stCondLst>
                                            <p:cond delay="0"/>
                                          </p:stCondLst>
                                        </p:cTn>
                                        <p:tgtEl>
                                          <p:spTgt spid="28"/>
                                        </p:tgtEl>
                                        <p:attrNameLst>
                                          <p:attrName>style.visibility</p:attrName>
                                        </p:attrNameLst>
                                      </p:cBhvr>
                                      <p:to>
                                        <p:strVal val="visible"/>
                                      </p:to>
                                    </p:set>
                                    <p:animEffect transition="in" filter="fade">
                                      <p:cBhvr>
                                        <p:cTn id="15" dur="2000"/>
                                        <p:tgtEl>
                                          <p:spTgt spid="28"/>
                                        </p:tgtEl>
                                      </p:cBhvr>
                                    </p:animEffect>
                                    <p:anim calcmode="lin" valueType="num">
                                      <p:cBhvr>
                                        <p:cTn id="16" dur="2000" fill="hold"/>
                                        <p:tgtEl>
                                          <p:spTgt spid="28"/>
                                        </p:tgtEl>
                                        <p:attrNameLst>
                                          <p:attrName>ppt_w</p:attrName>
                                        </p:attrNameLst>
                                      </p:cBhvr>
                                      <p:tavLst>
                                        <p:tav tm="0" fmla="#ppt_w*sin(2.5*pi*$)">
                                          <p:val>
                                            <p:fltVal val="0"/>
                                          </p:val>
                                        </p:tav>
                                        <p:tav tm="100000">
                                          <p:val>
                                            <p:fltVal val="1"/>
                                          </p:val>
                                        </p:tav>
                                      </p:tavLst>
                                    </p:anim>
                                    <p:anim calcmode="lin" valueType="num">
                                      <p:cBhvr>
                                        <p:cTn id="17" dur="2000" fill="hold"/>
                                        <p:tgtEl>
                                          <p:spTgt spid="2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8" repeatCount="indefinite" fill="hold" display="0">
                  <p:stCondLst>
                    <p:cond delay="indefinite"/>
                  </p:stCondLst>
                  <p:endCondLst>
                    <p:cond evt="onStopAudio" delay="0">
                      <p:tgtEl>
                        <p:sldTgt/>
                      </p:tgtEl>
                    </p:cond>
                  </p:endCondLst>
                </p:cTn>
                <p:tgtEl>
                  <p:spTgt spid="3"/>
                </p:tgtEl>
              </p:cMediaNode>
            </p:audio>
          </p:childTnLst>
        </p:cTn>
      </p:par>
    </p:tnLst>
    <p:bldLst>
      <p:bldP spid="24" grpId="0" animBg="1"/>
      <p:bldP spid="24" grpId="1" animBg="1"/>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Background">
            <a:extLst>
              <a:ext uri="{FF2B5EF4-FFF2-40B4-BE49-F238E27FC236}">
                <a16:creationId xmlns:a16="http://schemas.microsoft.com/office/drawing/2014/main" id="{8F212C43-53C1-42D8-A539-45C02A0CAA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6" name="Anzeige">
            <a:extLst>
              <a:ext uri="{FF2B5EF4-FFF2-40B4-BE49-F238E27FC236}">
                <a16:creationId xmlns:a16="http://schemas.microsoft.com/office/drawing/2014/main" id="{2033F0AE-1638-4E6E-B9A0-B2FF961D6188}"/>
              </a:ext>
            </a:extLst>
          </p:cNvPr>
          <p:cNvGrpSpPr/>
          <p:nvPr/>
        </p:nvGrpSpPr>
        <p:grpSpPr>
          <a:xfrm>
            <a:off x="4574771" y="585788"/>
            <a:ext cx="4162035" cy="5576408"/>
            <a:chOff x="8179724" y="826138"/>
            <a:chExt cx="3042459" cy="5674517"/>
          </a:xfrm>
        </p:grpSpPr>
        <p:sp>
          <p:nvSpPr>
            <p:cNvPr id="12" name="Rechteck 11">
              <a:extLst>
                <a:ext uri="{FF2B5EF4-FFF2-40B4-BE49-F238E27FC236}">
                  <a16:creationId xmlns:a16="http://schemas.microsoft.com/office/drawing/2014/main" id="{BBC97AD2-ADC2-430A-9734-D319B13C3D40}"/>
                </a:ext>
              </a:extLst>
            </p:cNvPr>
            <p:cNvSpPr/>
            <p:nvPr/>
          </p:nvSpPr>
          <p:spPr>
            <a:xfrm>
              <a:off x="8179724" y="826138"/>
              <a:ext cx="3042459" cy="5674517"/>
            </a:xfrm>
            <a:prstGeom prst="rect">
              <a:avLst/>
            </a:prstGeom>
            <a:solidFill>
              <a:srgbClr val="080E1A"/>
            </a:solidFill>
            <a:ln>
              <a:no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nvGrpSpPr>
            <p:cNvPr id="15" name="Gruppieren 14">
              <a:extLst>
                <a:ext uri="{FF2B5EF4-FFF2-40B4-BE49-F238E27FC236}">
                  <a16:creationId xmlns:a16="http://schemas.microsoft.com/office/drawing/2014/main" id="{E9EB7E2A-FE68-42C8-8E4E-98F6F6448E4B}"/>
                </a:ext>
              </a:extLst>
            </p:cNvPr>
            <p:cNvGrpSpPr/>
            <p:nvPr/>
          </p:nvGrpSpPr>
          <p:grpSpPr>
            <a:xfrm>
              <a:off x="8308204" y="1034262"/>
              <a:ext cx="2897412" cy="5261618"/>
              <a:chOff x="8107205" y="952551"/>
              <a:chExt cx="3641025" cy="5482402"/>
            </a:xfrm>
          </p:grpSpPr>
          <p:sp>
            <p:nvSpPr>
              <p:cNvPr id="14" name="Money">
                <a:extLst>
                  <a:ext uri="{FF2B5EF4-FFF2-40B4-BE49-F238E27FC236}">
                    <a16:creationId xmlns:a16="http://schemas.microsoft.com/office/drawing/2014/main" id="{050F6D5F-9B89-4DC2-818C-C0E5A3815A80}"/>
                  </a:ext>
                </a:extLst>
              </p:cNvPr>
              <p:cNvSpPr txBox="1"/>
              <p:nvPr/>
            </p:nvSpPr>
            <p:spPr>
              <a:xfrm>
                <a:off x="9185998" y="952551"/>
                <a:ext cx="2562232" cy="5433450"/>
              </a:xfrm>
              <a:prstGeom prst="rect">
                <a:avLst/>
              </a:prstGeom>
              <a:noFill/>
            </p:spPr>
            <p:txBody>
              <a:bodyPr wrap="square" bIns="0" rtlCol="0">
                <a:spAutoFit/>
              </a:bodyPr>
              <a:lstStyle/>
              <a:p>
                <a:r>
                  <a:rPr lang="de-AT" sz="2200" b="1" dirty="0">
                    <a:solidFill>
                      <a:schemeClr val="bg1"/>
                    </a:solidFill>
                    <a:latin typeface="Avenir Next LT Pro" panose="020B0504020202020204" pitchFamily="34" charset="0"/>
                    <a:cs typeface="Arial" panose="020B0604020202020204" pitchFamily="34" charset="0"/>
                  </a:rPr>
                  <a:t>Pontifex Maxima</a:t>
                </a:r>
                <a:endParaRPr lang="de-AT" sz="2200" b="1" dirty="0">
                  <a:solidFill>
                    <a:srgbClr val="F88008"/>
                  </a:solidFill>
                  <a:latin typeface="Avenir Next LT Pro" panose="020B0504020202020204" pitchFamily="34" charset="0"/>
                  <a:cs typeface="Arial" panose="020B0604020202020204" pitchFamily="34" charset="0"/>
                </a:endParaRPr>
              </a:p>
              <a:p>
                <a:r>
                  <a:rPr lang="de-AT" sz="2200" b="1" dirty="0" err="1">
                    <a:solidFill>
                      <a:srgbClr val="F88008"/>
                    </a:solidFill>
                    <a:latin typeface="Avenir Next LT Pro" panose="020B0504020202020204" pitchFamily="34" charset="0"/>
                    <a:cs typeface="Arial" panose="020B0604020202020204" pitchFamily="34" charset="0"/>
                  </a:rPr>
                  <a:t>Kardinälin</a:t>
                </a:r>
                <a:endParaRPr lang="de-AT" sz="2200" b="1" dirty="0">
                  <a:solidFill>
                    <a:srgbClr val="F88008"/>
                  </a:solidFill>
                  <a:latin typeface="Avenir Next LT Pro" panose="020B0504020202020204" pitchFamily="34" charset="0"/>
                  <a:cs typeface="Arial" panose="020B0604020202020204" pitchFamily="34" charset="0"/>
                </a:endParaRPr>
              </a:p>
              <a:p>
                <a:r>
                  <a:rPr lang="de-AT" sz="2200" b="1" dirty="0" err="1">
                    <a:solidFill>
                      <a:srgbClr val="F88008"/>
                    </a:solidFill>
                    <a:latin typeface="Avenir Next LT Pro" panose="020B0504020202020204" pitchFamily="34" charset="0"/>
                    <a:cs typeface="Arial" panose="020B0604020202020204" pitchFamily="34" charset="0"/>
                  </a:rPr>
                  <a:t>Großerzbischöfin</a:t>
                </a:r>
                <a:endParaRPr lang="de-AT" sz="2200" b="1" dirty="0">
                  <a:solidFill>
                    <a:srgbClr val="F88008"/>
                  </a:solidFill>
                  <a:latin typeface="Avenir Next LT Pro" panose="020B0504020202020204" pitchFamily="34" charset="0"/>
                  <a:cs typeface="Arial" panose="020B0604020202020204" pitchFamily="34" charset="0"/>
                </a:endParaRPr>
              </a:p>
              <a:p>
                <a:r>
                  <a:rPr lang="de-AT" sz="2200" b="1" dirty="0">
                    <a:solidFill>
                      <a:srgbClr val="F88008"/>
                    </a:solidFill>
                    <a:latin typeface="Avenir Next LT Pro" panose="020B0504020202020204" pitchFamily="34" charset="0"/>
                    <a:cs typeface="Arial" panose="020B0604020202020204" pitchFamily="34" charset="0"/>
                  </a:rPr>
                  <a:t>Erzbischöfin</a:t>
                </a:r>
              </a:p>
              <a:p>
                <a:r>
                  <a:rPr lang="de-AT" sz="2200" b="1" dirty="0">
                    <a:solidFill>
                      <a:srgbClr val="F88008"/>
                    </a:solidFill>
                    <a:latin typeface="Avenir Next LT Pro" panose="020B0504020202020204" pitchFamily="34" charset="0"/>
                    <a:cs typeface="Arial" panose="020B0604020202020204" pitchFamily="34" charset="0"/>
                  </a:rPr>
                  <a:t>Diözesanbischöfin</a:t>
                </a:r>
              </a:p>
              <a:p>
                <a:r>
                  <a:rPr lang="de-AT" sz="2200" b="1" dirty="0">
                    <a:solidFill>
                      <a:schemeClr val="bg1"/>
                    </a:solidFill>
                    <a:latin typeface="Avenir Next LT Pro" panose="020B0504020202020204" pitchFamily="34" charset="0"/>
                    <a:cs typeface="Arial" panose="020B0604020202020204" pitchFamily="34" charset="0"/>
                  </a:rPr>
                  <a:t>Weihbischöfin</a:t>
                </a:r>
                <a:endParaRPr lang="de-AT" sz="2200" b="1" dirty="0">
                  <a:solidFill>
                    <a:srgbClr val="F88008"/>
                  </a:solidFill>
                  <a:latin typeface="Avenir Next LT Pro" panose="020B0504020202020204" pitchFamily="34" charset="0"/>
                  <a:cs typeface="Arial" panose="020B0604020202020204" pitchFamily="34" charset="0"/>
                </a:endParaRPr>
              </a:p>
              <a:p>
                <a:r>
                  <a:rPr lang="de-AT" sz="2200" b="1" dirty="0">
                    <a:solidFill>
                      <a:srgbClr val="F88008"/>
                    </a:solidFill>
                    <a:latin typeface="Avenir Next LT Pro" panose="020B0504020202020204" pitchFamily="34" charset="0"/>
                    <a:cs typeface="Arial" panose="020B0604020202020204" pitchFamily="34" charset="0"/>
                  </a:rPr>
                  <a:t>Vikarin</a:t>
                </a:r>
                <a:endParaRPr lang="de-AT" sz="2200" b="1" dirty="0">
                  <a:solidFill>
                    <a:schemeClr val="bg1"/>
                  </a:solidFill>
                  <a:latin typeface="Avenir Next LT Pro" panose="020B0504020202020204" pitchFamily="34" charset="0"/>
                  <a:cs typeface="Arial" panose="020B0604020202020204" pitchFamily="34" charset="0"/>
                </a:endParaRPr>
              </a:p>
              <a:p>
                <a:r>
                  <a:rPr lang="de-AT" sz="2200" b="1" dirty="0">
                    <a:solidFill>
                      <a:srgbClr val="F88008"/>
                    </a:solidFill>
                    <a:latin typeface="Avenir Next LT Pro" panose="020B0504020202020204" pitchFamily="34" charset="0"/>
                    <a:cs typeface="Arial" panose="020B0604020202020204" pitchFamily="34" charset="0"/>
                  </a:rPr>
                  <a:t>Prälatin</a:t>
                </a:r>
              </a:p>
              <a:p>
                <a:r>
                  <a:rPr lang="de-AT" sz="2200" b="1" dirty="0">
                    <a:solidFill>
                      <a:srgbClr val="F88008"/>
                    </a:solidFill>
                    <a:latin typeface="Avenir Next LT Pro" panose="020B0504020202020204" pitchFamily="34" charset="0"/>
                    <a:cs typeface="Arial" panose="020B0604020202020204" pitchFamily="34" charset="0"/>
                  </a:rPr>
                  <a:t>Dechantin</a:t>
                </a:r>
              </a:p>
              <a:p>
                <a:r>
                  <a:rPr lang="de-AT" sz="2200" b="1" dirty="0">
                    <a:solidFill>
                      <a:srgbClr val="F88008"/>
                    </a:solidFill>
                    <a:latin typeface="Avenir Next LT Pro" panose="020B0504020202020204" pitchFamily="34" charset="0"/>
                    <a:cs typeface="Arial" panose="020B0604020202020204" pitchFamily="34" charset="0"/>
                  </a:rPr>
                  <a:t>Pfarrerin</a:t>
                </a:r>
                <a:endParaRPr lang="de-AT" sz="2200" b="1" dirty="0">
                  <a:solidFill>
                    <a:schemeClr val="bg1"/>
                  </a:solidFill>
                  <a:latin typeface="Avenir Next LT Pro" panose="020B0504020202020204" pitchFamily="34" charset="0"/>
                  <a:cs typeface="Arial" panose="020B0604020202020204" pitchFamily="34" charset="0"/>
                </a:endParaRPr>
              </a:p>
              <a:p>
                <a:r>
                  <a:rPr lang="de-AT" sz="2200" b="1" dirty="0">
                    <a:solidFill>
                      <a:schemeClr val="bg1"/>
                    </a:solidFill>
                    <a:latin typeface="Avenir Next LT Pro" panose="020B0504020202020204" pitchFamily="34" charset="0"/>
                    <a:cs typeface="Arial" panose="020B0604020202020204" pitchFamily="34" charset="0"/>
                  </a:rPr>
                  <a:t>Priesterin</a:t>
                </a:r>
                <a:endParaRPr lang="de-AT" sz="2200" b="1" dirty="0">
                  <a:solidFill>
                    <a:srgbClr val="F88008"/>
                  </a:solidFill>
                  <a:latin typeface="Avenir Next LT Pro" panose="020B0504020202020204" pitchFamily="34" charset="0"/>
                  <a:cs typeface="Arial" panose="020B0604020202020204" pitchFamily="34" charset="0"/>
                </a:endParaRPr>
              </a:p>
              <a:p>
                <a:r>
                  <a:rPr lang="de-AT" sz="2200" b="1" dirty="0" err="1">
                    <a:solidFill>
                      <a:srgbClr val="F88008"/>
                    </a:solidFill>
                    <a:latin typeface="Avenir Next LT Pro" panose="020B0504020202020204" pitchFamily="34" charset="0"/>
                    <a:cs typeface="Arial" panose="020B0604020202020204" pitchFamily="34" charset="0"/>
                  </a:rPr>
                  <a:t>Kaplänin</a:t>
                </a:r>
                <a:endParaRPr lang="de-AT" sz="2200" b="1" dirty="0">
                  <a:solidFill>
                    <a:srgbClr val="F88008"/>
                  </a:solidFill>
                  <a:latin typeface="Avenir Next LT Pro" panose="020B0504020202020204" pitchFamily="34" charset="0"/>
                  <a:cs typeface="Arial" panose="020B0604020202020204" pitchFamily="34" charset="0"/>
                </a:endParaRPr>
              </a:p>
              <a:p>
                <a:r>
                  <a:rPr lang="de-AT" sz="2200" b="1" dirty="0">
                    <a:solidFill>
                      <a:srgbClr val="F88008"/>
                    </a:solidFill>
                    <a:latin typeface="Avenir Next LT Pro" panose="020B0504020202020204" pitchFamily="34" charset="0"/>
                    <a:cs typeface="Arial" panose="020B0604020202020204" pitchFamily="34" charset="0"/>
                  </a:rPr>
                  <a:t>Diakonin</a:t>
                </a:r>
              </a:p>
              <a:p>
                <a:r>
                  <a:rPr lang="de-AT" sz="2200" b="1" dirty="0">
                    <a:solidFill>
                      <a:srgbClr val="F88008"/>
                    </a:solidFill>
                    <a:latin typeface="Avenir Next LT Pro" panose="020B0504020202020204" pitchFamily="34" charset="0"/>
                    <a:cs typeface="Arial" panose="020B0604020202020204" pitchFamily="34" charset="0"/>
                  </a:rPr>
                  <a:t>Ministrantin</a:t>
                </a:r>
              </a:p>
              <a:p>
                <a:r>
                  <a:rPr lang="de-AT" sz="2200" b="1" dirty="0">
                    <a:solidFill>
                      <a:srgbClr val="F88008"/>
                    </a:solidFill>
                    <a:latin typeface="Avenir Next LT Pro" panose="020B0504020202020204" pitchFamily="34" charset="0"/>
                    <a:cs typeface="Arial" panose="020B0604020202020204" pitchFamily="34" charset="0"/>
                  </a:rPr>
                  <a:t>Lektorin</a:t>
                </a:r>
              </a:p>
            </p:txBody>
          </p:sp>
          <p:sp>
            <p:nvSpPr>
              <p:cNvPr id="13" name="Number">
                <a:extLst>
                  <a:ext uri="{FF2B5EF4-FFF2-40B4-BE49-F238E27FC236}">
                    <a16:creationId xmlns:a16="http://schemas.microsoft.com/office/drawing/2014/main" id="{717B18D7-1AF6-4CF8-9660-96FBA38FBD7A}"/>
                  </a:ext>
                </a:extLst>
              </p:cNvPr>
              <p:cNvSpPr txBox="1"/>
              <p:nvPr/>
            </p:nvSpPr>
            <p:spPr>
              <a:xfrm>
                <a:off x="8107205" y="952551"/>
                <a:ext cx="998067" cy="5482402"/>
              </a:xfrm>
              <a:prstGeom prst="rect">
                <a:avLst/>
              </a:prstGeom>
              <a:noFill/>
            </p:spPr>
            <p:txBody>
              <a:bodyPr wrap="square" rtlCol="0">
                <a:spAutoFit/>
              </a:bodyPr>
              <a:lstStyle/>
              <a:p>
                <a:pPr algn="r"/>
                <a:r>
                  <a:rPr lang="de-AT" sz="2200" b="1" dirty="0">
                    <a:solidFill>
                      <a:schemeClr val="bg1"/>
                    </a:solidFill>
                    <a:latin typeface="Avenir Next LT Pro" panose="020B0504020202020204" pitchFamily="34" charset="0"/>
                    <a:cs typeface="Arial" panose="020B0604020202020204" pitchFamily="34" charset="0"/>
                  </a:rPr>
                  <a:t>15</a:t>
                </a:r>
              </a:p>
              <a:p>
                <a:pPr algn="r"/>
                <a:r>
                  <a:rPr lang="de-AT" sz="2200" b="1" dirty="0">
                    <a:solidFill>
                      <a:srgbClr val="F88008"/>
                    </a:solidFill>
                    <a:latin typeface="Avenir Next LT Pro" panose="020B0504020202020204" pitchFamily="34" charset="0"/>
                    <a:cs typeface="Arial" panose="020B0604020202020204" pitchFamily="34" charset="0"/>
                  </a:rPr>
                  <a:t>14</a:t>
                </a:r>
              </a:p>
              <a:p>
                <a:pPr algn="r"/>
                <a:r>
                  <a:rPr lang="de-AT" sz="2200" b="1" dirty="0">
                    <a:solidFill>
                      <a:srgbClr val="F88008"/>
                    </a:solidFill>
                    <a:latin typeface="Avenir Next LT Pro" panose="020B0504020202020204" pitchFamily="34" charset="0"/>
                    <a:cs typeface="Arial" panose="020B0604020202020204" pitchFamily="34" charset="0"/>
                  </a:rPr>
                  <a:t>13</a:t>
                </a:r>
              </a:p>
              <a:p>
                <a:pPr algn="r"/>
                <a:r>
                  <a:rPr lang="de-AT" sz="2200" b="1" dirty="0">
                    <a:solidFill>
                      <a:srgbClr val="F88008"/>
                    </a:solidFill>
                    <a:latin typeface="Avenir Next LT Pro" panose="020B0504020202020204" pitchFamily="34" charset="0"/>
                    <a:cs typeface="Arial" panose="020B0604020202020204" pitchFamily="34" charset="0"/>
                  </a:rPr>
                  <a:t>12</a:t>
                </a:r>
              </a:p>
              <a:p>
                <a:pPr algn="r"/>
                <a:r>
                  <a:rPr lang="de-AT" sz="2200" b="1" dirty="0">
                    <a:solidFill>
                      <a:srgbClr val="F88008"/>
                    </a:solidFill>
                    <a:latin typeface="Avenir Next LT Pro" panose="020B0504020202020204" pitchFamily="34" charset="0"/>
                    <a:cs typeface="Arial" panose="020B0604020202020204" pitchFamily="34" charset="0"/>
                  </a:rPr>
                  <a:t>11</a:t>
                </a:r>
              </a:p>
              <a:p>
                <a:pPr algn="r"/>
                <a:r>
                  <a:rPr lang="de-AT" sz="2200" b="1" dirty="0">
                    <a:solidFill>
                      <a:schemeClr val="bg1"/>
                    </a:solidFill>
                    <a:latin typeface="Avenir Next LT Pro" panose="020B0504020202020204" pitchFamily="34" charset="0"/>
                    <a:cs typeface="Arial" panose="020B0604020202020204" pitchFamily="34" charset="0"/>
                  </a:rPr>
                  <a:t>10</a:t>
                </a:r>
              </a:p>
              <a:p>
                <a:pPr algn="r"/>
                <a:r>
                  <a:rPr lang="de-AT" sz="2200" b="1" dirty="0">
                    <a:solidFill>
                      <a:srgbClr val="F88008"/>
                    </a:solidFill>
                    <a:latin typeface="Avenir Next LT Pro" panose="020B0504020202020204" pitchFamily="34" charset="0"/>
                    <a:cs typeface="Arial" panose="020B0604020202020204" pitchFamily="34" charset="0"/>
                  </a:rPr>
                  <a:t>9</a:t>
                </a:r>
              </a:p>
              <a:p>
                <a:pPr algn="r"/>
                <a:r>
                  <a:rPr lang="de-AT" sz="2200" b="1" dirty="0">
                    <a:solidFill>
                      <a:srgbClr val="F88008"/>
                    </a:solidFill>
                    <a:latin typeface="Avenir Next LT Pro" panose="020B0504020202020204" pitchFamily="34" charset="0"/>
                    <a:cs typeface="Arial" panose="020B0604020202020204" pitchFamily="34" charset="0"/>
                  </a:rPr>
                  <a:t>8</a:t>
                </a:r>
              </a:p>
              <a:p>
                <a:pPr algn="r"/>
                <a:r>
                  <a:rPr lang="de-AT" sz="2200" b="1" dirty="0">
                    <a:solidFill>
                      <a:srgbClr val="F88008"/>
                    </a:solidFill>
                    <a:latin typeface="Avenir Next LT Pro" panose="020B0504020202020204" pitchFamily="34" charset="0"/>
                    <a:cs typeface="Arial" panose="020B0604020202020204" pitchFamily="34" charset="0"/>
                  </a:rPr>
                  <a:t>7</a:t>
                </a:r>
              </a:p>
              <a:p>
                <a:pPr algn="r"/>
                <a:r>
                  <a:rPr lang="de-AT" sz="2200" b="1" dirty="0">
                    <a:solidFill>
                      <a:srgbClr val="F88008"/>
                    </a:solidFill>
                    <a:latin typeface="Avenir Next LT Pro" panose="020B0504020202020204" pitchFamily="34" charset="0"/>
                    <a:cs typeface="Arial" panose="020B0604020202020204" pitchFamily="34" charset="0"/>
                  </a:rPr>
                  <a:t>6</a:t>
                </a:r>
              </a:p>
              <a:p>
                <a:pPr algn="r"/>
                <a:r>
                  <a:rPr lang="de-AT" sz="2200" b="1" dirty="0">
                    <a:solidFill>
                      <a:schemeClr val="bg1"/>
                    </a:solidFill>
                    <a:latin typeface="Avenir Next LT Pro" panose="020B0504020202020204" pitchFamily="34" charset="0"/>
                    <a:cs typeface="Arial" panose="020B0604020202020204" pitchFamily="34" charset="0"/>
                  </a:rPr>
                  <a:t>5</a:t>
                </a:r>
              </a:p>
              <a:p>
                <a:pPr algn="r"/>
                <a:r>
                  <a:rPr lang="de-AT" sz="2200" b="1" dirty="0">
                    <a:solidFill>
                      <a:srgbClr val="F88008"/>
                    </a:solidFill>
                    <a:latin typeface="Avenir Next LT Pro" panose="020B0504020202020204" pitchFamily="34" charset="0"/>
                    <a:cs typeface="Arial" panose="020B0604020202020204" pitchFamily="34" charset="0"/>
                  </a:rPr>
                  <a:t>4</a:t>
                </a:r>
              </a:p>
              <a:p>
                <a:pPr algn="r"/>
                <a:r>
                  <a:rPr lang="de-AT" sz="2200" b="1" dirty="0">
                    <a:solidFill>
                      <a:srgbClr val="F88008"/>
                    </a:solidFill>
                    <a:latin typeface="Avenir Next LT Pro" panose="020B0504020202020204" pitchFamily="34" charset="0"/>
                    <a:cs typeface="Arial" panose="020B0604020202020204" pitchFamily="34" charset="0"/>
                  </a:rPr>
                  <a:t>3</a:t>
                </a:r>
              </a:p>
              <a:p>
                <a:pPr algn="r"/>
                <a:r>
                  <a:rPr lang="de-AT" sz="2200" b="1" dirty="0">
                    <a:solidFill>
                      <a:srgbClr val="F88008"/>
                    </a:solidFill>
                    <a:latin typeface="Avenir Next LT Pro" panose="020B0504020202020204" pitchFamily="34" charset="0"/>
                    <a:cs typeface="Arial" panose="020B0604020202020204" pitchFamily="34" charset="0"/>
                  </a:rPr>
                  <a:t>2</a:t>
                </a:r>
              </a:p>
              <a:p>
                <a:pPr algn="r"/>
                <a:r>
                  <a:rPr lang="de-AT" sz="2200" b="1" dirty="0">
                    <a:solidFill>
                      <a:srgbClr val="F88008"/>
                    </a:solidFill>
                    <a:latin typeface="Avenir Next LT Pro" panose="020B0504020202020204" pitchFamily="34" charset="0"/>
                    <a:cs typeface="Arial" panose="020B0604020202020204" pitchFamily="34" charset="0"/>
                  </a:rPr>
                  <a:t>1</a:t>
                </a:r>
              </a:p>
            </p:txBody>
          </p:sp>
        </p:grpSp>
      </p:grpSp>
      <p:pic>
        <p:nvPicPr>
          <p:cNvPr id="21" name="SL Logo" descr="Ein Bild, das Zeichnung enthält.&#10;&#10;Automatisch generierte Beschreibung">
            <a:extLst>
              <a:ext uri="{FF2B5EF4-FFF2-40B4-BE49-F238E27FC236}">
                <a16:creationId xmlns:a16="http://schemas.microsoft.com/office/drawing/2014/main" id="{B14EA97D-AD57-45CD-A7B3-501F4005B4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33690" y="6339900"/>
            <a:ext cx="1620186" cy="324037"/>
          </a:xfrm>
          <a:prstGeom prst="rect">
            <a:avLst/>
          </a:prstGeom>
        </p:spPr>
      </p:pic>
      <p:sp>
        <p:nvSpPr>
          <p:cNvPr id="24" name="Auswahl" hidden="1">
            <a:extLst>
              <a:ext uri="{FF2B5EF4-FFF2-40B4-BE49-F238E27FC236}">
                <a16:creationId xmlns:a16="http://schemas.microsoft.com/office/drawing/2014/main" id="{BBCF988A-F59E-4D9E-BA5C-1F444E190200}"/>
              </a:ext>
            </a:extLst>
          </p:cNvPr>
          <p:cNvSpPr/>
          <p:nvPr/>
        </p:nvSpPr>
        <p:spPr>
          <a:xfrm>
            <a:off x="4747549" y="5469331"/>
            <a:ext cx="2696901" cy="347150"/>
          </a:xfrm>
          <a:prstGeom prst="roundRect">
            <a:avLst/>
          </a:prstGeom>
          <a:noFill/>
          <a:ln>
            <a:solidFill>
              <a:schemeClr val="bg1"/>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5" name="Answer background">
            <a:extLst>
              <a:ext uri="{FF2B5EF4-FFF2-40B4-BE49-F238E27FC236}">
                <a16:creationId xmlns:a16="http://schemas.microsoft.com/office/drawing/2014/main" id="{6FC013AC-61A8-4F05-B5AE-E7ED81DE4F5D}"/>
              </a:ext>
            </a:extLst>
          </p:cNvPr>
          <p:cNvSpPr/>
          <p:nvPr/>
        </p:nvSpPr>
        <p:spPr>
          <a:xfrm>
            <a:off x="5122003" y="5572757"/>
            <a:ext cx="3129028" cy="280307"/>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a:solidFill>
              <a:schemeClr val="bg1"/>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6" name="Question fininished indicator">
            <a:extLst>
              <a:ext uri="{FF2B5EF4-FFF2-40B4-BE49-F238E27FC236}">
                <a16:creationId xmlns:a16="http://schemas.microsoft.com/office/drawing/2014/main" id="{17A0C1AC-FF27-4F2B-9AE7-E9366F15B944}"/>
              </a:ext>
            </a:extLst>
          </p:cNvPr>
          <p:cNvSpPr/>
          <p:nvPr/>
        </p:nvSpPr>
        <p:spPr>
          <a:xfrm>
            <a:off x="5453750" y="5572758"/>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commerical break">
            <a:hlinkClick r:id="" action="ppaction://media"/>
            <a:extLst>
              <a:ext uri="{FF2B5EF4-FFF2-40B4-BE49-F238E27FC236}">
                <a16:creationId xmlns:a16="http://schemas.microsoft.com/office/drawing/2014/main" id="{632A26F9-7C17-417A-924E-FD32BEBEA89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319290" y="175202"/>
            <a:ext cx="595110" cy="595110"/>
          </a:xfrm>
          <a:prstGeom prst="rect">
            <a:avLst/>
          </a:prstGeom>
        </p:spPr>
      </p:pic>
    </p:spTree>
    <p:custDataLst>
      <p:tags r:id="rId1"/>
    </p:custDataLst>
    <p:extLst>
      <p:ext uri="{BB962C8B-B14F-4D97-AF65-F5344CB8AC3E}">
        <p14:creationId xmlns:p14="http://schemas.microsoft.com/office/powerpoint/2010/main" val="11872849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afterEffect">
                                  <p:stCondLst>
                                    <p:cond delay="1000"/>
                                  </p:stCondLst>
                                  <p:childTnLst>
                                    <p:animMotion origin="layout" path="M 3.75E-6 -2.96296E-6 L 3.75E-6 -0.04491 " pathEditMode="relative" rAng="0" ptsTypes="AA">
                                      <p:cBhvr>
                                        <p:cTn id="6" dur="750" fill="hold"/>
                                        <p:tgtEl>
                                          <p:spTgt spid="24"/>
                                        </p:tgtEl>
                                        <p:attrNameLst>
                                          <p:attrName>ppt_x</p:attrName>
                                          <p:attrName>ppt_y</p:attrName>
                                        </p:attrNameLst>
                                      </p:cBhvr>
                                      <p:rCtr x="0" y="-2361"/>
                                    </p:animMotion>
                                  </p:childTnLst>
                                </p:cTn>
                              </p:par>
                            </p:childTnLst>
                          </p:cTn>
                        </p:par>
                        <p:par>
                          <p:cTn id="7" fill="hold">
                            <p:stCondLst>
                              <p:cond delay="1750"/>
                            </p:stCondLst>
                            <p:childTnLst>
                              <p:par>
                                <p:cTn id="8" presetID="42" presetClass="path" presetSubtype="0" accel="50000" decel="50000" fill="hold" grpId="1" nodeType="afterEffect">
                                  <p:stCondLst>
                                    <p:cond delay="1000"/>
                                  </p:stCondLst>
                                  <p:childTnLst>
                                    <p:animMotion origin="layout" path="M 3.75E-6 -0.0449 L 3.75E-6 -0.09074 " pathEditMode="relative" rAng="0" ptsTypes="AA">
                                      <p:cBhvr>
                                        <p:cTn id="9" dur="750" fill="hold"/>
                                        <p:tgtEl>
                                          <p:spTgt spid="24"/>
                                        </p:tgtEl>
                                        <p:attrNameLst>
                                          <p:attrName>ppt_x</p:attrName>
                                          <p:attrName>ppt_y</p:attrName>
                                        </p:attrNameLst>
                                      </p:cBhvr>
                                      <p:rCtr x="0" y="-2292"/>
                                    </p:animMotion>
                                  </p:childTnLst>
                                </p:cTn>
                              </p:par>
                              <p:par>
                                <p:cTn id="10" presetID="1" presetClass="mediacall" presetSubtype="0" fill="hold" nodeType="withEffect">
                                  <p:stCondLst>
                                    <p:cond delay="0"/>
                                  </p:stCondLst>
                                  <p:childTnLst>
                                    <p:cmd type="call" cmd="playFrom(0.0)">
                                      <p:cBhvr>
                                        <p:cTn id="11" dur="10684" fill="hold"/>
                                        <p:tgtEl>
                                          <p:spTgt spid="2"/>
                                        </p:tgtEl>
                                      </p:cBhvr>
                                    </p:cmd>
                                  </p:childTnLst>
                                </p:cTn>
                              </p:par>
                              <p:par>
                                <p:cTn id="12" presetID="8" presetClass="entr" presetSubtype="32" fill="hold" grpId="0" nodeType="withEffect">
                                  <p:stCondLst>
                                    <p:cond delay="1000"/>
                                  </p:stCondLst>
                                  <p:childTnLst>
                                    <p:set>
                                      <p:cBhvr>
                                        <p:cTn id="13" dur="1" fill="hold">
                                          <p:stCondLst>
                                            <p:cond delay="0"/>
                                          </p:stCondLst>
                                        </p:cTn>
                                        <p:tgtEl>
                                          <p:spTgt spid="26"/>
                                        </p:tgtEl>
                                        <p:attrNameLst>
                                          <p:attrName>style.visibility</p:attrName>
                                        </p:attrNameLst>
                                      </p:cBhvr>
                                      <p:to>
                                        <p:strVal val="visible"/>
                                      </p:to>
                                    </p:set>
                                    <p:animEffect transition="in" filter="diamond(out)">
                                      <p:cBhvr>
                                        <p:cTn id="14" dur="500"/>
                                        <p:tgtEl>
                                          <p:spTgt spid="26"/>
                                        </p:tgtEl>
                                      </p:cBhvr>
                                    </p:animEffect>
                                  </p:childTnLst>
                                </p:cTn>
                              </p:par>
                              <p:par>
                                <p:cTn id="15" presetID="64" presetClass="path" presetSubtype="0" accel="50000" decel="50000" fill="hold" grpId="0" nodeType="withEffect">
                                  <p:stCondLst>
                                    <p:cond delay="3000"/>
                                  </p:stCondLst>
                                  <p:childTnLst>
                                    <p:animMotion origin="layout" path="M -2.08333E-7 -2.59259E-6 L -0.00026 -0.04745 " pathEditMode="relative" rAng="0" ptsTypes="AA">
                                      <p:cBhvr>
                                        <p:cTn id="16" dur="1000" fill="hold"/>
                                        <p:tgtEl>
                                          <p:spTgt spid="25"/>
                                        </p:tgtEl>
                                        <p:attrNameLst>
                                          <p:attrName>ppt_x</p:attrName>
                                          <p:attrName>ppt_y</p:attrName>
                                        </p:attrNameLst>
                                      </p:cBhvr>
                                      <p:rCtr x="-13" y="-2384"/>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2"/>
                </p:tgtEl>
              </p:cMediaNode>
            </p:audio>
          </p:childTnLst>
        </p:cTn>
      </p:par>
    </p:tnLst>
    <p:bldLst>
      <p:bldP spid="24" grpId="0" animBg="1"/>
      <p:bldP spid="24" grpId="1" animBg="1"/>
      <p:bldP spid="25" grpId="0" animBg="1"/>
      <p:bldP spid="2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2CA9A4A1-CDAE-42B1-ABEC-CFE664787F3A}"/>
              </a:ext>
            </a:extLst>
          </p:cNvPr>
          <p:cNvSpPr txBox="1"/>
          <p:nvPr/>
        </p:nvSpPr>
        <p:spPr>
          <a:xfrm>
            <a:off x="2377440" y="509816"/>
            <a:ext cx="80897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Wer wird </a:t>
            </a:r>
            <a:r>
              <a:rPr lang="de-AT" sz="2800" b="1" dirty="0">
                <a:solidFill>
                  <a:prstClr val="white"/>
                </a:solidFill>
                <a:latin typeface="Arial" panose="020B0604020202020204" pitchFamily="34" charset="0"/>
                <a:cs typeface="Arial" panose="020B0604020202020204" pitchFamily="34" charset="0"/>
              </a:rPr>
              <a:t>Päpstin</a:t>
            </a:r>
            <a:r>
              <a:rPr kumimoji="0" lang="de-AT"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 Sounds: Downloadlinks</a:t>
            </a:r>
          </a:p>
        </p:txBody>
      </p:sp>
      <p:sp>
        <p:nvSpPr>
          <p:cNvPr id="3" name="Textfeld 2">
            <a:extLst>
              <a:ext uri="{FF2B5EF4-FFF2-40B4-BE49-F238E27FC236}">
                <a16:creationId xmlns:a16="http://schemas.microsoft.com/office/drawing/2014/main" id="{4126B6F7-37CC-4BB7-A051-44D39A548B0F}"/>
              </a:ext>
            </a:extLst>
          </p:cNvPr>
          <p:cNvSpPr txBox="1"/>
          <p:nvPr/>
        </p:nvSpPr>
        <p:spPr>
          <a:xfrm>
            <a:off x="1000125" y="1639203"/>
            <a:ext cx="9467065" cy="4708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400" b="0" i="0" u="none" strike="noStrike" kern="1200" cap="none" spc="0" normalizeH="0" baseline="0" noProof="0" dirty="0">
                <a:ln>
                  <a:noFill/>
                </a:ln>
                <a:solidFill>
                  <a:prstClr val="white"/>
                </a:solidFill>
                <a:effectLst/>
                <a:uLnTx/>
                <a:uFillTx/>
                <a:latin typeface="Calibri" panose="020F0502020204030204"/>
                <a:ea typeface="+mn-ea"/>
                <a:cs typeface="+mn-cs"/>
              </a:rPr>
              <a:t>Titelmelodie: </a:t>
            </a:r>
            <a:r>
              <a:rPr kumimoji="0" lang="de-AT" sz="2400" b="0" i="0" u="none" strike="noStrike" kern="1200" cap="none" spc="0" normalizeH="0" baseline="0" noProof="0" dirty="0">
                <a:ln>
                  <a:noFill/>
                </a:ln>
                <a:solidFill>
                  <a:prstClr val="white"/>
                </a:solidFill>
                <a:effectLst/>
                <a:uLnTx/>
                <a:uFillTx/>
                <a:latin typeface="Calibri" panose="020F0502020204030204"/>
                <a:ea typeface="+mn-ea"/>
                <a:cs typeface="+mn-cs"/>
                <a:hlinkClick r:id="rId3"/>
              </a:rPr>
              <a:t>https://www.soundboard.com/sb/sound/904527</a:t>
            </a:r>
            <a:endParaRPr kumimoji="0" lang="de-AT"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400" b="0" i="0" u="none" strike="noStrike" kern="1200" cap="none" spc="0" normalizeH="0" baseline="0" noProof="0" dirty="0">
                <a:ln>
                  <a:noFill/>
                </a:ln>
                <a:solidFill>
                  <a:prstClr val="white"/>
                </a:solidFill>
                <a:effectLst/>
                <a:uLnTx/>
                <a:uFillTx/>
                <a:latin typeface="Calibri" panose="020F0502020204030204"/>
                <a:ea typeface="+mn-ea"/>
                <a:cs typeface="+mn-cs"/>
              </a:rPr>
              <a:t>Falsche Antwort: </a:t>
            </a:r>
            <a:r>
              <a:rPr kumimoji="0" lang="de-AT" sz="2400" b="0" i="0" u="none" strike="noStrike" kern="1200" cap="none" spc="0" normalizeH="0" baseline="0" noProof="0" dirty="0">
                <a:ln>
                  <a:noFill/>
                </a:ln>
                <a:solidFill>
                  <a:prstClr val="white"/>
                </a:solidFill>
                <a:effectLst/>
                <a:uLnTx/>
                <a:uFillTx/>
                <a:latin typeface="Calibri" panose="020F0502020204030204"/>
                <a:ea typeface="+mn-ea"/>
                <a:cs typeface="+mn-cs"/>
                <a:hlinkClick r:id="rId4"/>
              </a:rPr>
              <a:t>https://www.soundboard.com/sb/sound/904547</a:t>
            </a:r>
            <a:endParaRPr kumimoji="0" lang="de-AT"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400" b="0" i="0" u="none" strike="noStrike" kern="1200" cap="none" spc="0" normalizeH="0" baseline="0" noProof="0" dirty="0">
                <a:ln>
                  <a:noFill/>
                </a:ln>
                <a:solidFill>
                  <a:prstClr val="white"/>
                </a:solidFill>
                <a:effectLst/>
                <a:uLnTx/>
                <a:uFillTx/>
                <a:latin typeface="Calibri" panose="020F0502020204030204"/>
                <a:ea typeface="+mn-ea"/>
                <a:cs typeface="+mn-cs"/>
              </a:rPr>
              <a:t>Richtige Antwort: </a:t>
            </a:r>
            <a:r>
              <a:rPr kumimoji="0" lang="de-AT" sz="2400" b="0" i="0" u="none" strike="noStrike" kern="1200" cap="none" spc="0" normalizeH="0" baseline="0" noProof="0" dirty="0">
                <a:ln>
                  <a:noFill/>
                </a:ln>
                <a:solidFill>
                  <a:prstClr val="white"/>
                </a:solidFill>
                <a:effectLst/>
                <a:uLnTx/>
                <a:uFillTx/>
                <a:latin typeface="Calibri" panose="020F0502020204030204"/>
                <a:ea typeface="+mn-ea"/>
                <a:cs typeface="+mn-cs"/>
                <a:hlinkClick r:id="rId5"/>
              </a:rPr>
              <a:t>https://www.soundboard.com/sb/sound/904544</a:t>
            </a:r>
            <a:endParaRPr kumimoji="0" lang="de-AT"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400" b="0" i="0" u="none" strike="noStrike" kern="1200" cap="none" spc="0" normalizeH="0" baseline="0" noProof="0" dirty="0">
                <a:ln>
                  <a:noFill/>
                </a:ln>
                <a:solidFill>
                  <a:prstClr val="white"/>
                </a:solidFill>
                <a:effectLst/>
                <a:uLnTx/>
                <a:uFillTx/>
                <a:latin typeface="Calibri" panose="020F0502020204030204"/>
                <a:ea typeface="+mn-ea"/>
                <a:cs typeface="+mn-cs"/>
              </a:rPr>
              <a:t>Telefonjoker: </a:t>
            </a:r>
            <a:r>
              <a:rPr kumimoji="0" lang="de-AT" sz="2400" b="0" i="0" u="none" strike="noStrike" kern="1200" cap="none" spc="0" normalizeH="0" baseline="0" noProof="0" dirty="0">
                <a:ln>
                  <a:noFill/>
                </a:ln>
                <a:solidFill>
                  <a:prstClr val="white"/>
                </a:solidFill>
                <a:effectLst/>
                <a:uLnTx/>
                <a:uFillTx/>
                <a:latin typeface="Calibri" panose="020F0502020204030204"/>
                <a:ea typeface="+mn-ea"/>
                <a:cs typeface="+mn-cs"/>
                <a:hlinkClick r:id="rId6"/>
              </a:rPr>
              <a:t>https://www.soundboard.com/sb/sound/904546</a:t>
            </a:r>
            <a:endParaRPr kumimoji="0" lang="de-AT"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400" b="0" i="0" u="none" strike="noStrike" kern="1200" cap="none" spc="0" normalizeH="0" baseline="0" noProof="0" dirty="0">
                <a:ln>
                  <a:noFill/>
                </a:ln>
                <a:solidFill>
                  <a:prstClr val="white"/>
                </a:solidFill>
                <a:effectLst/>
                <a:uLnTx/>
                <a:uFillTx/>
                <a:latin typeface="Calibri" panose="020F0502020204030204"/>
                <a:ea typeface="+mn-ea"/>
                <a:cs typeface="+mn-cs"/>
              </a:rPr>
              <a:t>1.000.000 € Musik: </a:t>
            </a:r>
            <a:r>
              <a:rPr kumimoji="0" lang="de-AT" sz="2400" b="0" i="0" u="none" strike="noStrike" kern="1200" cap="none" spc="0" normalizeH="0" baseline="0" noProof="0" dirty="0">
                <a:ln>
                  <a:noFill/>
                </a:ln>
                <a:solidFill>
                  <a:prstClr val="white"/>
                </a:solidFill>
                <a:effectLst/>
                <a:uLnTx/>
                <a:uFillTx/>
                <a:latin typeface="Calibri" panose="020F0502020204030204"/>
                <a:ea typeface="+mn-ea"/>
                <a:cs typeface="+mn-cs"/>
                <a:hlinkClick r:id="rId7"/>
              </a:rPr>
              <a:t>https://www.soundboard.com/sb/sound/904542</a:t>
            </a:r>
            <a:endParaRPr kumimoji="0" lang="de-AT"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400" b="0" i="0" u="none" strike="noStrike" kern="1200" cap="none" spc="0" normalizeH="0" baseline="0" noProof="0" dirty="0">
                <a:ln>
                  <a:noFill/>
                </a:ln>
                <a:solidFill>
                  <a:prstClr val="white"/>
                </a:solidFill>
                <a:effectLst/>
                <a:uLnTx/>
                <a:uFillTx/>
                <a:latin typeface="Calibri" panose="020F0502020204030204"/>
                <a:ea typeface="+mn-ea"/>
                <a:cs typeface="+mn-cs"/>
              </a:rPr>
              <a:t>500.000 € Musik: </a:t>
            </a:r>
            <a:r>
              <a:rPr kumimoji="0" lang="de-AT" sz="2400" b="0" i="0" u="none" strike="noStrike" kern="1200" cap="none" spc="0" normalizeH="0" baseline="0" noProof="0" dirty="0">
                <a:ln>
                  <a:noFill/>
                </a:ln>
                <a:solidFill>
                  <a:prstClr val="white"/>
                </a:solidFill>
                <a:effectLst/>
                <a:uLnTx/>
                <a:uFillTx/>
                <a:latin typeface="Calibri" panose="020F0502020204030204"/>
                <a:ea typeface="+mn-ea"/>
                <a:cs typeface="+mn-cs"/>
                <a:hlinkClick r:id="rId8"/>
              </a:rPr>
              <a:t>https://www.soundboard.com/sb/sound/904541</a:t>
            </a:r>
            <a:endParaRPr kumimoji="0" lang="de-AT"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400" b="0" i="0" u="none" strike="noStrike" kern="1200" cap="none" spc="0" normalizeH="0" baseline="0" noProof="0" dirty="0">
                <a:ln>
                  <a:noFill/>
                </a:ln>
                <a:solidFill>
                  <a:prstClr val="white"/>
                </a:solidFill>
                <a:effectLst/>
                <a:uLnTx/>
                <a:uFillTx/>
                <a:latin typeface="Calibri" panose="020F0502020204030204"/>
                <a:ea typeface="+mn-ea"/>
                <a:cs typeface="+mn-cs"/>
              </a:rPr>
              <a:t>125.000 € Musik: </a:t>
            </a:r>
            <a:r>
              <a:rPr kumimoji="0" lang="de-AT" sz="2400" b="0" i="0" u="none" strike="noStrike" kern="1200" cap="none" spc="0" normalizeH="0" baseline="0" noProof="0" dirty="0">
                <a:ln>
                  <a:noFill/>
                </a:ln>
                <a:solidFill>
                  <a:prstClr val="white"/>
                </a:solidFill>
                <a:effectLst/>
                <a:uLnTx/>
                <a:uFillTx/>
                <a:latin typeface="Calibri" panose="020F0502020204030204"/>
                <a:ea typeface="+mn-ea"/>
                <a:cs typeface="+mn-cs"/>
                <a:hlinkClick r:id="rId9"/>
              </a:rPr>
              <a:t>https://www.soundboard.com/sb/sound/904540</a:t>
            </a:r>
            <a:endParaRPr kumimoji="0" lang="de-AT"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400" b="0" i="0" u="none" strike="noStrike" kern="1200" cap="none" spc="0" normalizeH="0" baseline="0" noProof="0" dirty="0">
                <a:ln>
                  <a:noFill/>
                </a:ln>
                <a:solidFill>
                  <a:prstClr val="white"/>
                </a:solidFill>
                <a:effectLst/>
                <a:uLnTx/>
                <a:uFillTx/>
                <a:latin typeface="Calibri" panose="020F0502020204030204"/>
                <a:ea typeface="+mn-ea"/>
                <a:cs typeface="+mn-cs"/>
              </a:rPr>
              <a:t>64.000 € Musik: </a:t>
            </a:r>
            <a:r>
              <a:rPr kumimoji="0" lang="de-AT" sz="2400" b="0" i="0" u="none" strike="noStrike" kern="1200" cap="none" spc="0" normalizeH="0" baseline="0" noProof="0" dirty="0">
                <a:ln>
                  <a:noFill/>
                </a:ln>
                <a:solidFill>
                  <a:prstClr val="white"/>
                </a:solidFill>
                <a:effectLst/>
                <a:uLnTx/>
                <a:uFillTx/>
                <a:latin typeface="Calibri" panose="020F0502020204030204"/>
                <a:ea typeface="+mn-ea"/>
                <a:cs typeface="+mn-cs"/>
                <a:hlinkClick r:id="rId10"/>
              </a:rPr>
              <a:t>https://www.soundboard.com/sb/sound/904539</a:t>
            </a:r>
            <a:endParaRPr kumimoji="0" lang="de-AT"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400" b="0" i="0" u="none" strike="noStrike" kern="1200" cap="none" spc="0" normalizeH="0" baseline="0" noProof="0" dirty="0">
                <a:ln>
                  <a:noFill/>
                </a:ln>
                <a:solidFill>
                  <a:prstClr val="white"/>
                </a:solidFill>
                <a:effectLst/>
                <a:uLnTx/>
                <a:uFillTx/>
                <a:latin typeface="Calibri" panose="020F0502020204030204"/>
                <a:ea typeface="+mn-ea"/>
                <a:cs typeface="+mn-cs"/>
              </a:rPr>
              <a:t>2.000 – 30.000 € Musik: </a:t>
            </a:r>
            <a:r>
              <a:rPr kumimoji="0" lang="de-AT" sz="2400" b="0" i="0" u="none" strike="noStrike" kern="1200" cap="none" spc="0" normalizeH="0" baseline="0" noProof="0" dirty="0">
                <a:ln>
                  <a:noFill/>
                </a:ln>
                <a:solidFill>
                  <a:prstClr val="white"/>
                </a:solidFill>
                <a:effectLst/>
                <a:uLnTx/>
                <a:uFillTx/>
                <a:latin typeface="Calibri" panose="020F0502020204030204"/>
                <a:ea typeface="+mn-ea"/>
                <a:cs typeface="+mn-cs"/>
                <a:hlinkClick r:id="rId11"/>
              </a:rPr>
              <a:t>https://www.soundboard.com/sb/sound/904538</a:t>
            </a:r>
            <a:endParaRPr kumimoji="0" lang="de-AT"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400" b="0" i="0" u="none" strike="noStrike" kern="1200" cap="none" spc="0" normalizeH="0" baseline="0" noProof="0" dirty="0">
                <a:ln>
                  <a:noFill/>
                </a:ln>
                <a:solidFill>
                  <a:prstClr val="white"/>
                </a:solidFill>
                <a:effectLst/>
                <a:uLnTx/>
                <a:uFillTx/>
                <a:latin typeface="Calibri" panose="020F0502020204030204"/>
                <a:ea typeface="+mn-ea"/>
                <a:cs typeface="+mn-cs"/>
              </a:rPr>
              <a:t>50 – 1000 € Musik: </a:t>
            </a:r>
            <a:r>
              <a:rPr kumimoji="0" lang="de-AT" sz="2400" b="0" i="0" u="none" strike="noStrike" kern="1200" cap="none" spc="0" normalizeH="0" baseline="0" noProof="0" dirty="0">
                <a:ln>
                  <a:noFill/>
                </a:ln>
                <a:solidFill>
                  <a:prstClr val="white"/>
                </a:solidFill>
                <a:effectLst/>
                <a:uLnTx/>
                <a:uFillTx/>
                <a:latin typeface="Calibri" panose="020F0502020204030204"/>
                <a:ea typeface="+mn-ea"/>
                <a:cs typeface="+mn-cs"/>
                <a:hlinkClick r:id="rId12"/>
              </a:rPr>
              <a:t>https://www.soundboard.com/sb/sound/904537</a:t>
            </a:r>
            <a:endParaRPr kumimoji="0" lang="de-AT"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400" b="0" i="0" u="none" strike="noStrike" kern="1200" cap="none" spc="0" normalizeH="0" baseline="0" noProof="0" dirty="0">
                <a:ln>
                  <a:noFill/>
                </a:ln>
                <a:solidFill>
                  <a:prstClr val="white"/>
                </a:solidFill>
                <a:effectLst/>
                <a:uLnTx/>
                <a:uFillTx/>
                <a:latin typeface="Calibri" panose="020F0502020204030204"/>
                <a:ea typeface="+mn-ea"/>
                <a:cs typeface="+mn-cs"/>
              </a:rPr>
              <a:t>Startsound: </a:t>
            </a:r>
            <a:r>
              <a:rPr kumimoji="0" lang="de-AT" sz="2400" b="0" i="0" u="none" strike="noStrike" kern="1200" cap="none" spc="0" normalizeH="0" baseline="0" noProof="0" dirty="0">
                <a:ln>
                  <a:noFill/>
                </a:ln>
                <a:solidFill>
                  <a:prstClr val="white"/>
                </a:solidFill>
                <a:effectLst/>
                <a:uLnTx/>
                <a:uFillTx/>
                <a:latin typeface="Calibri" panose="020F0502020204030204"/>
                <a:ea typeface="+mn-ea"/>
                <a:cs typeface="+mn-cs"/>
                <a:hlinkClick r:id="rId13"/>
              </a:rPr>
              <a:t>https://www.soundboard.com/sb/sound/904536</a:t>
            </a:r>
            <a:endParaRPr kumimoji="0" lang="de-AT"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Grafik 3" descr="Ein Bild, das Zeichnung enthält.&#10;&#10;Automatisch generierte Beschreibung">
            <a:extLst>
              <a:ext uri="{FF2B5EF4-FFF2-40B4-BE49-F238E27FC236}">
                <a16:creationId xmlns:a16="http://schemas.microsoft.com/office/drawing/2014/main" id="{355811B1-653B-4060-8BEE-7026D4CD416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333690" y="6339900"/>
            <a:ext cx="1620186" cy="324037"/>
          </a:xfrm>
          <a:prstGeom prst="rect">
            <a:avLst/>
          </a:prstGeom>
        </p:spPr>
      </p:pic>
    </p:spTree>
    <p:extLst>
      <p:ext uri="{BB962C8B-B14F-4D97-AF65-F5344CB8AC3E}">
        <p14:creationId xmlns:p14="http://schemas.microsoft.com/office/powerpoint/2010/main" val="5940061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2CA9A4A1-CDAE-42B1-ABEC-CFE664787F3A}"/>
              </a:ext>
            </a:extLst>
          </p:cNvPr>
          <p:cNvSpPr txBox="1"/>
          <p:nvPr/>
        </p:nvSpPr>
        <p:spPr>
          <a:xfrm>
            <a:off x="4555751" y="356081"/>
            <a:ext cx="80897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Wer wird </a:t>
            </a:r>
            <a:r>
              <a:rPr lang="de-AT" sz="2800" b="1" dirty="0">
                <a:solidFill>
                  <a:prstClr val="white"/>
                </a:solidFill>
                <a:latin typeface="Arial" panose="020B0604020202020204" pitchFamily="34" charset="0"/>
                <a:cs typeface="Arial" panose="020B0604020202020204" pitchFamily="34" charset="0"/>
              </a:rPr>
              <a:t>Päpstin</a:t>
            </a:r>
            <a:r>
              <a:rPr kumimoji="0" lang="de-AT"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 Zusatzelemente</a:t>
            </a:r>
          </a:p>
        </p:txBody>
      </p:sp>
      <p:grpSp>
        <p:nvGrpSpPr>
          <p:cNvPr id="11" name="Telefon Grafik">
            <a:extLst>
              <a:ext uri="{FF2B5EF4-FFF2-40B4-BE49-F238E27FC236}">
                <a16:creationId xmlns:a16="http://schemas.microsoft.com/office/drawing/2014/main" id="{128C9151-95AB-4EE9-B152-0D9132510228}"/>
              </a:ext>
            </a:extLst>
          </p:cNvPr>
          <p:cNvGrpSpPr/>
          <p:nvPr/>
        </p:nvGrpSpPr>
        <p:grpSpPr>
          <a:xfrm>
            <a:off x="9236860" y="1554913"/>
            <a:ext cx="820604" cy="820604"/>
            <a:chOff x="2608742" y="1335110"/>
            <a:chExt cx="820604" cy="820604"/>
          </a:xfrm>
        </p:grpSpPr>
        <p:pic>
          <p:nvPicPr>
            <p:cNvPr id="4" name="Grafik 3" descr="Telefon">
              <a:extLst>
                <a:ext uri="{FF2B5EF4-FFF2-40B4-BE49-F238E27FC236}">
                  <a16:creationId xmlns:a16="http://schemas.microsoft.com/office/drawing/2014/main" id="{7709DD4D-3C62-4E99-8E5A-425802F8866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39568" y="1371600"/>
              <a:ext cx="758952" cy="758952"/>
            </a:xfrm>
            <a:prstGeom prst="rect">
              <a:avLst/>
            </a:prstGeom>
          </p:spPr>
        </p:pic>
        <p:sp>
          <p:nvSpPr>
            <p:cNvPr id="5" name="Ellipse 4">
              <a:extLst>
                <a:ext uri="{FF2B5EF4-FFF2-40B4-BE49-F238E27FC236}">
                  <a16:creationId xmlns:a16="http://schemas.microsoft.com/office/drawing/2014/main" id="{862FF7B0-F8A2-4B86-B504-547BDA07E11B}"/>
                </a:ext>
              </a:extLst>
            </p:cNvPr>
            <p:cNvSpPr/>
            <p:nvPr/>
          </p:nvSpPr>
          <p:spPr>
            <a:xfrm>
              <a:off x="2608742" y="1335110"/>
              <a:ext cx="820604" cy="82060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 name="Publikum Grafik">
            <a:extLst>
              <a:ext uri="{FF2B5EF4-FFF2-40B4-BE49-F238E27FC236}">
                <a16:creationId xmlns:a16="http://schemas.microsoft.com/office/drawing/2014/main" id="{320042C6-CCF9-4E83-8300-E0280BADB8A2}"/>
              </a:ext>
            </a:extLst>
          </p:cNvPr>
          <p:cNvGrpSpPr/>
          <p:nvPr/>
        </p:nvGrpSpPr>
        <p:grpSpPr>
          <a:xfrm>
            <a:off x="9275509" y="3094898"/>
            <a:ext cx="820604" cy="820604"/>
            <a:chOff x="2608742" y="2329123"/>
            <a:chExt cx="820604" cy="820604"/>
          </a:xfrm>
        </p:grpSpPr>
        <p:pic>
          <p:nvPicPr>
            <p:cNvPr id="6" name="Grafik 5" descr="Kundenbewertung">
              <a:extLst>
                <a:ext uri="{FF2B5EF4-FFF2-40B4-BE49-F238E27FC236}">
                  <a16:creationId xmlns:a16="http://schemas.microsoft.com/office/drawing/2014/main" id="{684EE54E-060D-42CB-918B-215895DB9B2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01220" y="2438660"/>
              <a:ext cx="635647" cy="635647"/>
            </a:xfrm>
            <a:prstGeom prst="rect">
              <a:avLst/>
            </a:prstGeom>
          </p:spPr>
        </p:pic>
        <p:sp>
          <p:nvSpPr>
            <p:cNvPr id="7" name="Ellipse 6">
              <a:extLst>
                <a:ext uri="{FF2B5EF4-FFF2-40B4-BE49-F238E27FC236}">
                  <a16:creationId xmlns:a16="http://schemas.microsoft.com/office/drawing/2014/main" id="{0A66F58B-510C-43FA-94F5-9386FAFCB5BA}"/>
                </a:ext>
              </a:extLst>
            </p:cNvPr>
            <p:cNvSpPr/>
            <p:nvPr/>
          </p:nvSpPr>
          <p:spPr>
            <a:xfrm>
              <a:off x="2608742" y="2329123"/>
              <a:ext cx="820604" cy="82060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9" name="5050 Grafik">
            <a:extLst>
              <a:ext uri="{FF2B5EF4-FFF2-40B4-BE49-F238E27FC236}">
                <a16:creationId xmlns:a16="http://schemas.microsoft.com/office/drawing/2014/main" id="{C2C651C9-BE59-40D3-AB94-9C275F0BD83B}"/>
              </a:ext>
            </a:extLst>
          </p:cNvPr>
          <p:cNvGrpSpPr/>
          <p:nvPr/>
        </p:nvGrpSpPr>
        <p:grpSpPr>
          <a:xfrm>
            <a:off x="9275509" y="4634883"/>
            <a:ext cx="820604" cy="820604"/>
            <a:chOff x="2645456" y="3323136"/>
            <a:chExt cx="820604" cy="820604"/>
          </a:xfrm>
        </p:grpSpPr>
        <p:sp>
          <p:nvSpPr>
            <p:cNvPr id="3" name="Textfeld 2">
              <a:extLst>
                <a:ext uri="{FF2B5EF4-FFF2-40B4-BE49-F238E27FC236}">
                  <a16:creationId xmlns:a16="http://schemas.microsoft.com/office/drawing/2014/main" id="{EF06594D-AF53-4A88-B38D-0F7704DF30A6}"/>
                </a:ext>
              </a:extLst>
            </p:cNvPr>
            <p:cNvSpPr txBox="1"/>
            <p:nvPr/>
          </p:nvSpPr>
          <p:spPr>
            <a:xfrm>
              <a:off x="2670394" y="3548772"/>
              <a:ext cx="7589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50/50</a:t>
              </a:r>
            </a:p>
          </p:txBody>
        </p:sp>
        <p:sp>
          <p:nvSpPr>
            <p:cNvPr id="8" name="Ellipse 7">
              <a:extLst>
                <a:ext uri="{FF2B5EF4-FFF2-40B4-BE49-F238E27FC236}">
                  <a16:creationId xmlns:a16="http://schemas.microsoft.com/office/drawing/2014/main" id="{A377030B-618C-40B1-A19E-787CE4643763}"/>
                </a:ext>
              </a:extLst>
            </p:cNvPr>
            <p:cNvSpPr/>
            <p:nvPr/>
          </p:nvSpPr>
          <p:spPr>
            <a:xfrm>
              <a:off x="2645456" y="3323136"/>
              <a:ext cx="820604" cy="82060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7" name="Publikum">
            <a:extLst>
              <a:ext uri="{FF2B5EF4-FFF2-40B4-BE49-F238E27FC236}">
                <a16:creationId xmlns:a16="http://schemas.microsoft.com/office/drawing/2014/main" id="{47D4247C-FA0E-48BC-8C78-095A995E87E7}"/>
              </a:ext>
            </a:extLst>
          </p:cNvPr>
          <p:cNvSpPr txBox="1"/>
          <p:nvPr/>
        </p:nvSpPr>
        <p:spPr>
          <a:xfrm>
            <a:off x="6553201" y="3254592"/>
            <a:ext cx="22859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Publikumsjoker</a:t>
            </a:r>
          </a:p>
        </p:txBody>
      </p:sp>
      <p:sp>
        <p:nvSpPr>
          <p:cNvPr id="18" name="Telefon">
            <a:extLst>
              <a:ext uri="{FF2B5EF4-FFF2-40B4-BE49-F238E27FC236}">
                <a16:creationId xmlns:a16="http://schemas.microsoft.com/office/drawing/2014/main" id="{4F5ED4E6-4457-40C2-9210-270031DC20CD}"/>
              </a:ext>
            </a:extLst>
          </p:cNvPr>
          <p:cNvSpPr txBox="1"/>
          <p:nvPr/>
        </p:nvSpPr>
        <p:spPr>
          <a:xfrm>
            <a:off x="7000874" y="1734382"/>
            <a:ext cx="19526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Telefonjoker</a:t>
            </a:r>
          </a:p>
        </p:txBody>
      </p:sp>
      <p:sp>
        <p:nvSpPr>
          <p:cNvPr id="19" name="5050">
            <a:extLst>
              <a:ext uri="{FF2B5EF4-FFF2-40B4-BE49-F238E27FC236}">
                <a16:creationId xmlns:a16="http://schemas.microsoft.com/office/drawing/2014/main" id="{5AC692BA-DCA9-41DF-A2E8-DFC53589C6B7}"/>
              </a:ext>
            </a:extLst>
          </p:cNvPr>
          <p:cNvSpPr txBox="1"/>
          <p:nvPr/>
        </p:nvSpPr>
        <p:spPr>
          <a:xfrm>
            <a:off x="7000874" y="4814352"/>
            <a:ext cx="19526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50/50 Joker</a:t>
            </a:r>
          </a:p>
        </p:txBody>
      </p:sp>
      <p:pic>
        <p:nvPicPr>
          <p:cNvPr id="21" name="SL Logo" descr="Ein Bild, das Zeichnung enthält.&#10;&#10;Automatisch generierte Beschreibung">
            <a:extLst>
              <a:ext uri="{FF2B5EF4-FFF2-40B4-BE49-F238E27FC236}">
                <a16:creationId xmlns:a16="http://schemas.microsoft.com/office/drawing/2014/main" id="{B14EA97D-AD57-45CD-A7B3-501F4005B4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33690" y="6339900"/>
            <a:ext cx="1620186" cy="324037"/>
          </a:xfrm>
          <a:prstGeom prst="rect">
            <a:avLst/>
          </a:prstGeom>
        </p:spPr>
      </p:pic>
      <p:sp>
        <p:nvSpPr>
          <p:cNvPr id="23" name="Auswahl">
            <a:extLst>
              <a:ext uri="{FF2B5EF4-FFF2-40B4-BE49-F238E27FC236}">
                <a16:creationId xmlns:a16="http://schemas.microsoft.com/office/drawing/2014/main" id="{C9FD03EB-F405-E14A-8571-166CBFCCF3A9}"/>
              </a:ext>
            </a:extLst>
          </p:cNvPr>
          <p:cNvSpPr/>
          <p:nvPr/>
        </p:nvSpPr>
        <p:spPr>
          <a:xfrm>
            <a:off x="1213774" y="5573048"/>
            <a:ext cx="2696901" cy="347150"/>
          </a:xfrm>
          <a:prstGeom prst="roundRect">
            <a:avLst/>
          </a:prstGeom>
          <a:noFill/>
          <a:ln>
            <a:solidFill>
              <a:schemeClr val="bg1"/>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2" name="Anzeige">
            <a:extLst>
              <a:ext uri="{FF2B5EF4-FFF2-40B4-BE49-F238E27FC236}">
                <a16:creationId xmlns:a16="http://schemas.microsoft.com/office/drawing/2014/main" id="{83E91D32-A17D-431A-807A-F8F378DB255C}"/>
              </a:ext>
            </a:extLst>
          </p:cNvPr>
          <p:cNvGrpSpPr/>
          <p:nvPr/>
        </p:nvGrpSpPr>
        <p:grpSpPr>
          <a:xfrm>
            <a:off x="252035" y="617691"/>
            <a:ext cx="4162035" cy="5576408"/>
            <a:chOff x="8179724" y="826138"/>
            <a:chExt cx="3042459" cy="5674517"/>
          </a:xfrm>
        </p:grpSpPr>
        <p:sp>
          <p:nvSpPr>
            <p:cNvPr id="24" name="Rechteck 23">
              <a:extLst>
                <a:ext uri="{FF2B5EF4-FFF2-40B4-BE49-F238E27FC236}">
                  <a16:creationId xmlns:a16="http://schemas.microsoft.com/office/drawing/2014/main" id="{EBB56A56-D5A2-4120-824B-3C07199F7CB4}"/>
                </a:ext>
              </a:extLst>
            </p:cNvPr>
            <p:cNvSpPr/>
            <p:nvPr/>
          </p:nvSpPr>
          <p:spPr>
            <a:xfrm>
              <a:off x="8179724" y="826138"/>
              <a:ext cx="3042459" cy="5674517"/>
            </a:xfrm>
            <a:prstGeom prst="rect">
              <a:avLst/>
            </a:prstGeom>
            <a:solidFill>
              <a:srgbClr val="080E1A"/>
            </a:solidFill>
            <a:ln>
              <a:no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nvGrpSpPr>
            <p:cNvPr id="25" name="Gruppieren 24">
              <a:extLst>
                <a:ext uri="{FF2B5EF4-FFF2-40B4-BE49-F238E27FC236}">
                  <a16:creationId xmlns:a16="http://schemas.microsoft.com/office/drawing/2014/main" id="{525AD9F4-C964-465B-A467-FF6B1329C86A}"/>
                </a:ext>
              </a:extLst>
            </p:cNvPr>
            <p:cNvGrpSpPr/>
            <p:nvPr/>
          </p:nvGrpSpPr>
          <p:grpSpPr>
            <a:xfrm>
              <a:off x="8308204" y="1034262"/>
              <a:ext cx="2897412" cy="5261617"/>
              <a:chOff x="8107205" y="952551"/>
              <a:chExt cx="3641025" cy="5482401"/>
            </a:xfrm>
          </p:grpSpPr>
          <p:sp>
            <p:nvSpPr>
              <p:cNvPr id="26" name="Money">
                <a:extLst>
                  <a:ext uri="{FF2B5EF4-FFF2-40B4-BE49-F238E27FC236}">
                    <a16:creationId xmlns:a16="http://schemas.microsoft.com/office/drawing/2014/main" id="{66587858-B23E-4ECE-85E0-B361CAFA576C}"/>
                  </a:ext>
                </a:extLst>
              </p:cNvPr>
              <p:cNvSpPr txBox="1"/>
              <p:nvPr/>
            </p:nvSpPr>
            <p:spPr>
              <a:xfrm>
                <a:off x="9185998" y="952551"/>
                <a:ext cx="2562232" cy="5433450"/>
              </a:xfrm>
              <a:prstGeom prst="rect">
                <a:avLst/>
              </a:prstGeom>
              <a:noFill/>
            </p:spPr>
            <p:txBody>
              <a:bodyPr wrap="square" bIns="0" rtlCol="0">
                <a:spAutoFit/>
              </a:bodyPr>
              <a:lstStyle/>
              <a:p>
                <a:r>
                  <a:rPr lang="de-AT" sz="2200" b="1" dirty="0">
                    <a:solidFill>
                      <a:schemeClr val="bg1"/>
                    </a:solidFill>
                    <a:latin typeface="Avenir Next LT Pro" panose="020B0504020202020204" pitchFamily="34" charset="0"/>
                    <a:cs typeface="Arial" panose="020B0604020202020204" pitchFamily="34" charset="0"/>
                  </a:rPr>
                  <a:t>Pontifex Maxima</a:t>
                </a:r>
                <a:endParaRPr lang="de-AT" sz="2200" b="1" dirty="0">
                  <a:solidFill>
                    <a:srgbClr val="F88008"/>
                  </a:solidFill>
                  <a:latin typeface="Avenir Next LT Pro" panose="020B0504020202020204" pitchFamily="34" charset="0"/>
                  <a:cs typeface="Arial" panose="020B0604020202020204" pitchFamily="34" charset="0"/>
                </a:endParaRPr>
              </a:p>
              <a:p>
                <a:r>
                  <a:rPr lang="de-AT" sz="2200" b="1" dirty="0" err="1">
                    <a:solidFill>
                      <a:srgbClr val="F88008"/>
                    </a:solidFill>
                    <a:latin typeface="Avenir Next LT Pro" panose="020B0504020202020204" pitchFamily="34" charset="0"/>
                    <a:cs typeface="Arial" panose="020B0604020202020204" pitchFamily="34" charset="0"/>
                  </a:rPr>
                  <a:t>Kardinälin</a:t>
                </a:r>
                <a:endParaRPr lang="de-AT" sz="2200" b="1" dirty="0">
                  <a:solidFill>
                    <a:srgbClr val="F88008"/>
                  </a:solidFill>
                  <a:latin typeface="Avenir Next LT Pro" panose="020B0504020202020204" pitchFamily="34" charset="0"/>
                  <a:cs typeface="Arial" panose="020B0604020202020204" pitchFamily="34" charset="0"/>
                </a:endParaRPr>
              </a:p>
              <a:p>
                <a:r>
                  <a:rPr lang="de-AT" sz="2200" b="1" dirty="0" err="1">
                    <a:solidFill>
                      <a:srgbClr val="F88008"/>
                    </a:solidFill>
                    <a:latin typeface="Avenir Next LT Pro" panose="020B0504020202020204" pitchFamily="34" charset="0"/>
                    <a:cs typeface="Arial" panose="020B0604020202020204" pitchFamily="34" charset="0"/>
                  </a:rPr>
                  <a:t>Großerzbischöfin</a:t>
                </a:r>
                <a:endParaRPr lang="de-AT" sz="2200" b="1" dirty="0">
                  <a:solidFill>
                    <a:srgbClr val="F88008"/>
                  </a:solidFill>
                  <a:latin typeface="Avenir Next LT Pro" panose="020B0504020202020204" pitchFamily="34" charset="0"/>
                  <a:cs typeface="Arial" panose="020B0604020202020204" pitchFamily="34" charset="0"/>
                </a:endParaRPr>
              </a:p>
              <a:p>
                <a:r>
                  <a:rPr lang="de-AT" sz="2200" b="1" dirty="0">
                    <a:solidFill>
                      <a:srgbClr val="F88008"/>
                    </a:solidFill>
                    <a:latin typeface="Avenir Next LT Pro" panose="020B0504020202020204" pitchFamily="34" charset="0"/>
                    <a:cs typeface="Arial" panose="020B0604020202020204" pitchFamily="34" charset="0"/>
                  </a:rPr>
                  <a:t>Erzbischöfin</a:t>
                </a:r>
              </a:p>
              <a:p>
                <a:r>
                  <a:rPr lang="de-AT" sz="2200" b="1" dirty="0">
                    <a:solidFill>
                      <a:srgbClr val="F88008"/>
                    </a:solidFill>
                    <a:latin typeface="Avenir Next LT Pro" panose="020B0504020202020204" pitchFamily="34" charset="0"/>
                    <a:cs typeface="Arial" panose="020B0604020202020204" pitchFamily="34" charset="0"/>
                  </a:rPr>
                  <a:t>Diözesanbischöfin</a:t>
                </a:r>
              </a:p>
              <a:p>
                <a:r>
                  <a:rPr lang="de-AT" sz="2200" b="1" dirty="0">
                    <a:solidFill>
                      <a:schemeClr val="bg1"/>
                    </a:solidFill>
                    <a:latin typeface="Avenir Next LT Pro" panose="020B0504020202020204" pitchFamily="34" charset="0"/>
                    <a:cs typeface="Arial" panose="020B0604020202020204" pitchFamily="34" charset="0"/>
                  </a:rPr>
                  <a:t>Weihbischöfin</a:t>
                </a:r>
                <a:endParaRPr lang="de-AT" sz="2200" b="1" dirty="0">
                  <a:solidFill>
                    <a:srgbClr val="F88008"/>
                  </a:solidFill>
                  <a:latin typeface="Avenir Next LT Pro" panose="020B0504020202020204" pitchFamily="34" charset="0"/>
                  <a:cs typeface="Arial" panose="020B0604020202020204" pitchFamily="34" charset="0"/>
                </a:endParaRPr>
              </a:p>
              <a:p>
                <a:r>
                  <a:rPr lang="de-AT" sz="2200" b="1" dirty="0">
                    <a:solidFill>
                      <a:srgbClr val="F88008"/>
                    </a:solidFill>
                    <a:latin typeface="Avenir Next LT Pro" panose="020B0504020202020204" pitchFamily="34" charset="0"/>
                    <a:cs typeface="Arial" panose="020B0604020202020204" pitchFamily="34" charset="0"/>
                  </a:rPr>
                  <a:t>Vikarin</a:t>
                </a:r>
                <a:endParaRPr lang="de-AT" sz="2200" b="1" dirty="0">
                  <a:solidFill>
                    <a:schemeClr val="bg1"/>
                  </a:solidFill>
                  <a:latin typeface="Avenir Next LT Pro" panose="020B0504020202020204" pitchFamily="34" charset="0"/>
                  <a:cs typeface="Arial" panose="020B0604020202020204" pitchFamily="34" charset="0"/>
                </a:endParaRPr>
              </a:p>
              <a:p>
                <a:r>
                  <a:rPr lang="de-AT" sz="2200" b="1" dirty="0">
                    <a:solidFill>
                      <a:srgbClr val="F88008"/>
                    </a:solidFill>
                    <a:latin typeface="Avenir Next LT Pro" panose="020B0504020202020204" pitchFamily="34" charset="0"/>
                    <a:cs typeface="Arial" panose="020B0604020202020204" pitchFamily="34" charset="0"/>
                  </a:rPr>
                  <a:t>Prälatin</a:t>
                </a:r>
              </a:p>
              <a:p>
                <a:r>
                  <a:rPr lang="de-AT" sz="2200" b="1" dirty="0">
                    <a:solidFill>
                      <a:srgbClr val="F88008"/>
                    </a:solidFill>
                    <a:latin typeface="Avenir Next LT Pro" panose="020B0504020202020204" pitchFamily="34" charset="0"/>
                    <a:cs typeface="Arial" panose="020B0604020202020204" pitchFamily="34" charset="0"/>
                  </a:rPr>
                  <a:t>Dechantin</a:t>
                </a:r>
              </a:p>
              <a:p>
                <a:r>
                  <a:rPr lang="de-AT" sz="2200" b="1" dirty="0">
                    <a:solidFill>
                      <a:srgbClr val="F88008"/>
                    </a:solidFill>
                    <a:latin typeface="Avenir Next LT Pro" panose="020B0504020202020204" pitchFamily="34" charset="0"/>
                    <a:cs typeface="Arial" panose="020B0604020202020204" pitchFamily="34" charset="0"/>
                  </a:rPr>
                  <a:t>Pfarrerin</a:t>
                </a:r>
                <a:endParaRPr lang="de-AT" sz="2200" b="1" dirty="0">
                  <a:solidFill>
                    <a:schemeClr val="bg1"/>
                  </a:solidFill>
                  <a:latin typeface="Avenir Next LT Pro" panose="020B0504020202020204" pitchFamily="34" charset="0"/>
                  <a:cs typeface="Arial" panose="020B0604020202020204" pitchFamily="34" charset="0"/>
                </a:endParaRPr>
              </a:p>
              <a:p>
                <a:r>
                  <a:rPr lang="de-AT" sz="2200" b="1" dirty="0">
                    <a:solidFill>
                      <a:schemeClr val="bg1"/>
                    </a:solidFill>
                    <a:latin typeface="Avenir Next LT Pro" panose="020B0504020202020204" pitchFamily="34" charset="0"/>
                    <a:cs typeface="Arial" panose="020B0604020202020204" pitchFamily="34" charset="0"/>
                  </a:rPr>
                  <a:t>Priesterin</a:t>
                </a:r>
                <a:endParaRPr lang="de-AT" sz="2200" b="1" dirty="0">
                  <a:solidFill>
                    <a:srgbClr val="F88008"/>
                  </a:solidFill>
                  <a:latin typeface="Avenir Next LT Pro" panose="020B0504020202020204" pitchFamily="34" charset="0"/>
                  <a:cs typeface="Arial" panose="020B0604020202020204" pitchFamily="34" charset="0"/>
                </a:endParaRPr>
              </a:p>
              <a:p>
                <a:r>
                  <a:rPr lang="de-AT" sz="2200" b="1" dirty="0" err="1">
                    <a:solidFill>
                      <a:srgbClr val="F88008"/>
                    </a:solidFill>
                    <a:latin typeface="Avenir Next LT Pro" panose="020B0504020202020204" pitchFamily="34" charset="0"/>
                    <a:cs typeface="Arial" panose="020B0604020202020204" pitchFamily="34" charset="0"/>
                  </a:rPr>
                  <a:t>Kaplänin</a:t>
                </a:r>
                <a:endParaRPr lang="de-AT" sz="2200" b="1" dirty="0">
                  <a:solidFill>
                    <a:srgbClr val="F88008"/>
                  </a:solidFill>
                  <a:latin typeface="Avenir Next LT Pro" panose="020B0504020202020204" pitchFamily="34" charset="0"/>
                  <a:cs typeface="Arial" panose="020B0604020202020204" pitchFamily="34" charset="0"/>
                </a:endParaRPr>
              </a:p>
              <a:p>
                <a:r>
                  <a:rPr lang="de-AT" sz="2200" b="1" dirty="0">
                    <a:solidFill>
                      <a:srgbClr val="F88008"/>
                    </a:solidFill>
                    <a:latin typeface="Avenir Next LT Pro" panose="020B0504020202020204" pitchFamily="34" charset="0"/>
                    <a:cs typeface="Arial" panose="020B0604020202020204" pitchFamily="34" charset="0"/>
                  </a:rPr>
                  <a:t>Diakonin</a:t>
                </a:r>
              </a:p>
              <a:p>
                <a:r>
                  <a:rPr lang="de-AT" sz="2200" b="1" dirty="0">
                    <a:solidFill>
                      <a:srgbClr val="F88008"/>
                    </a:solidFill>
                    <a:latin typeface="Avenir Next LT Pro" panose="020B0504020202020204" pitchFamily="34" charset="0"/>
                    <a:cs typeface="Arial" panose="020B0604020202020204" pitchFamily="34" charset="0"/>
                  </a:rPr>
                  <a:t>Ministrantin</a:t>
                </a:r>
              </a:p>
              <a:p>
                <a:r>
                  <a:rPr lang="de-AT" sz="2200" b="1" dirty="0">
                    <a:solidFill>
                      <a:srgbClr val="F88008"/>
                    </a:solidFill>
                    <a:latin typeface="Avenir Next LT Pro" panose="020B0504020202020204" pitchFamily="34" charset="0"/>
                    <a:cs typeface="Arial" panose="020B0604020202020204" pitchFamily="34" charset="0"/>
                  </a:rPr>
                  <a:t>Lektorin</a:t>
                </a:r>
              </a:p>
            </p:txBody>
          </p:sp>
          <p:sp>
            <p:nvSpPr>
              <p:cNvPr id="27" name="Number">
                <a:extLst>
                  <a:ext uri="{FF2B5EF4-FFF2-40B4-BE49-F238E27FC236}">
                    <a16:creationId xmlns:a16="http://schemas.microsoft.com/office/drawing/2014/main" id="{7524FDA0-FE36-4A75-9DF5-6EE41D2309A6}"/>
                  </a:ext>
                </a:extLst>
              </p:cNvPr>
              <p:cNvSpPr txBox="1"/>
              <p:nvPr/>
            </p:nvSpPr>
            <p:spPr>
              <a:xfrm>
                <a:off x="8107205" y="952551"/>
                <a:ext cx="998067" cy="5482401"/>
              </a:xfrm>
              <a:prstGeom prst="rect">
                <a:avLst/>
              </a:prstGeom>
              <a:noFill/>
            </p:spPr>
            <p:txBody>
              <a:bodyPr wrap="square" rtlCol="0">
                <a:spAutoFit/>
              </a:bodyPr>
              <a:lstStyle/>
              <a:p>
                <a:pPr algn="r"/>
                <a:r>
                  <a:rPr lang="de-AT" sz="2200" b="1">
                    <a:solidFill>
                      <a:schemeClr val="bg1"/>
                    </a:solidFill>
                    <a:latin typeface="Avenir Next LT Pro" panose="020B0504020202020204" pitchFamily="34" charset="0"/>
                    <a:cs typeface="Arial" panose="020B0604020202020204" pitchFamily="34" charset="0"/>
                  </a:rPr>
                  <a:t>15</a:t>
                </a:r>
              </a:p>
              <a:p>
                <a:pPr algn="r"/>
                <a:r>
                  <a:rPr lang="de-AT" sz="2200" b="1">
                    <a:solidFill>
                      <a:srgbClr val="F88008"/>
                    </a:solidFill>
                    <a:latin typeface="Avenir Next LT Pro" panose="020B0504020202020204" pitchFamily="34" charset="0"/>
                    <a:cs typeface="Arial" panose="020B0604020202020204" pitchFamily="34" charset="0"/>
                  </a:rPr>
                  <a:t>14</a:t>
                </a:r>
                <a:endParaRPr lang="de-AT" sz="2200" b="1" dirty="0">
                  <a:solidFill>
                    <a:srgbClr val="F88008"/>
                  </a:solidFill>
                  <a:latin typeface="Avenir Next LT Pro" panose="020B0504020202020204" pitchFamily="34" charset="0"/>
                  <a:cs typeface="Arial" panose="020B0604020202020204" pitchFamily="34" charset="0"/>
                </a:endParaRPr>
              </a:p>
              <a:p>
                <a:pPr algn="r"/>
                <a:r>
                  <a:rPr lang="de-AT" sz="2200" b="1" dirty="0">
                    <a:solidFill>
                      <a:srgbClr val="F88008"/>
                    </a:solidFill>
                    <a:latin typeface="Avenir Next LT Pro" panose="020B0504020202020204" pitchFamily="34" charset="0"/>
                    <a:cs typeface="Arial" panose="020B0604020202020204" pitchFamily="34" charset="0"/>
                  </a:rPr>
                  <a:t>13</a:t>
                </a:r>
              </a:p>
              <a:p>
                <a:pPr algn="r"/>
                <a:r>
                  <a:rPr lang="de-AT" sz="2200" b="1" dirty="0">
                    <a:solidFill>
                      <a:srgbClr val="F88008"/>
                    </a:solidFill>
                    <a:latin typeface="Avenir Next LT Pro" panose="020B0504020202020204" pitchFamily="34" charset="0"/>
                    <a:cs typeface="Arial" panose="020B0604020202020204" pitchFamily="34" charset="0"/>
                  </a:rPr>
                  <a:t>12</a:t>
                </a:r>
              </a:p>
              <a:p>
                <a:pPr algn="r"/>
                <a:r>
                  <a:rPr lang="de-AT" sz="2200" b="1" dirty="0">
                    <a:solidFill>
                      <a:srgbClr val="F88008"/>
                    </a:solidFill>
                    <a:latin typeface="Avenir Next LT Pro" panose="020B0504020202020204" pitchFamily="34" charset="0"/>
                    <a:cs typeface="Arial" panose="020B0604020202020204" pitchFamily="34" charset="0"/>
                  </a:rPr>
                  <a:t>11</a:t>
                </a:r>
              </a:p>
              <a:p>
                <a:pPr algn="r"/>
                <a:r>
                  <a:rPr lang="de-AT" sz="2200" b="1" dirty="0">
                    <a:solidFill>
                      <a:schemeClr val="bg1"/>
                    </a:solidFill>
                    <a:latin typeface="Avenir Next LT Pro" panose="020B0504020202020204" pitchFamily="34" charset="0"/>
                    <a:cs typeface="Arial" panose="020B0604020202020204" pitchFamily="34" charset="0"/>
                  </a:rPr>
                  <a:t>10</a:t>
                </a:r>
              </a:p>
              <a:p>
                <a:pPr algn="r"/>
                <a:r>
                  <a:rPr lang="de-AT" sz="2200" b="1" dirty="0">
                    <a:solidFill>
                      <a:srgbClr val="F88008"/>
                    </a:solidFill>
                    <a:latin typeface="Avenir Next LT Pro" panose="020B0504020202020204" pitchFamily="34" charset="0"/>
                    <a:cs typeface="Arial" panose="020B0604020202020204" pitchFamily="34" charset="0"/>
                  </a:rPr>
                  <a:t>9</a:t>
                </a:r>
              </a:p>
              <a:p>
                <a:pPr algn="r"/>
                <a:r>
                  <a:rPr lang="de-AT" sz="2200" b="1" dirty="0">
                    <a:solidFill>
                      <a:srgbClr val="F88008"/>
                    </a:solidFill>
                    <a:latin typeface="Avenir Next LT Pro" panose="020B0504020202020204" pitchFamily="34" charset="0"/>
                    <a:cs typeface="Arial" panose="020B0604020202020204" pitchFamily="34" charset="0"/>
                  </a:rPr>
                  <a:t>8</a:t>
                </a:r>
              </a:p>
              <a:p>
                <a:pPr algn="r"/>
                <a:r>
                  <a:rPr lang="de-AT" sz="2200" b="1" dirty="0">
                    <a:solidFill>
                      <a:srgbClr val="F88008"/>
                    </a:solidFill>
                    <a:latin typeface="Avenir Next LT Pro" panose="020B0504020202020204" pitchFamily="34" charset="0"/>
                    <a:cs typeface="Arial" panose="020B0604020202020204" pitchFamily="34" charset="0"/>
                  </a:rPr>
                  <a:t>7</a:t>
                </a:r>
              </a:p>
              <a:p>
                <a:pPr algn="r"/>
                <a:r>
                  <a:rPr lang="de-AT" sz="2200" b="1" dirty="0">
                    <a:solidFill>
                      <a:srgbClr val="F88008"/>
                    </a:solidFill>
                    <a:latin typeface="Avenir Next LT Pro" panose="020B0504020202020204" pitchFamily="34" charset="0"/>
                    <a:cs typeface="Arial" panose="020B0604020202020204" pitchFamily="34" charset="0"/>
                  </a:rPr>
                  <a:t>6</a:t>
                </a:r>
              </a:p>
              <a:p>
                <a:pPr algn="r"/>
                <a:r>
                  <a:rPr lang="de-AT" sz="2200" b="1" dirty="0">
                    <a:solidFill>
                      <a:schemeClr val="bg1"/>
                    </a:solidFill>
                    <a:latin typeface="Avenir Next LT Pro" panose="020B0504020202020204" pitchFamily="34" charset="0"/>
                    <a:cs typeface="Arial" panose="020B0604020202020204" pitchFamily="34" charset="0"/>
                  </a:rPr>
                  <a:t>5</a:t>
                </a:r>
              </a:p>
              <a:p>
                <a:pPr algn="r"/>
                <a:r>
                  <a:rPr lang="de-AT" sz="2200" b="1" dirty="0">
                    <a:solidFill>
                      <a:srgbClr val="F88008"/>
                    </a:solidFill>
                    <a:latin typeface="Avenir Next LT Pro" panose="020B0504020202020204" pitchFamily="34" charset="0"/>
                    <a:cs typeface="Arial" panose="020B0604020202020204" pitchFamily="34" charset="0"/>
                  </a:rPr>
                  <a:t>4</a:t>
                </a:r>
              </a:p>
              <a:p>
                <a:pPr algn="r"/>
                <a:r>
                  <a:rPr lang="de-AT" sz="2200" b="1" dirty="0">
                    <a:solidFill>
                      <a:srgbClr val="F88008"/>
                    </a:solidFill>
                    <a:latin typeface="Avenir Next LT Pro" panose="020B0504020202020204" pitchFamily="34" charset="0"/>
                    <a:cs typeface="Arial" panose="020B0604020202020204" pitchFamily="34" charset="0"/>
                  </a:rPr>
                  <a:t>3</a:t>
                </a:r>
              </a:p>
              <a:p>
                <a:pPr algn="r"/>
                <a:r>
                  <a:rPr lang="de-AT" sz="2200" b="1" dirty="0">
                    <a:solidFill>
                      <a:srgbClr val="F88008"/>
                    </a:solidFill>
                    <a:latin typeface="Avenir Next LT Pro" panose="020B0504020202020204" pitchFamily="34" charset="0"/>
                    <a:cs typeface="Arial" panose="020B0604020202020204" pitchFamily="34" charset="0"/>
                  </a:rPr>
                  <a:t>2</a:t>
                </a:r>
              </a:p>
              <a:p>
                <a:pPr algn="r"/>
                <a:r>
                  <a:rPr lang="de-AT" sz="2200" b="1" dirty="0">
                    <a:solidFill>
                      <a:srgbClr val="F88008"/>
                    </a:solidFill>
                    <a:latin typeface="Avenir Next LT Pro" panose="020B0504020202020204" pitchFamily="34" charset="0"/>
                    <a:cs typeface="Arial" panose="020B0604020202020204" pitchFamily="34" charset="0"/>
                  </a:rPr>
                  <a:t>1</a:t>
                </a:r>
              </a:p>
            </p:txBody>
          </p:sp>
        </p:grpSp>
      </p:grpSp>
    </p:spTree>
    <p:extLst>
      <p:ext uri="{BB962C8B-B14F-4D97-AF65-F5344CB8AC3E}">
        <p14:creationId xmlns:p14="http://schemas.microsoft.com/office/powerpoint/2010/main" val="3490040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afterEffect">
                                  <p:stCondLst>
                                    <p:cond delay="1000"/>
                                  </p:stCondLst>
                                  <p:childTnLst>
                                    <p:animMotion origin="layout" path="M 3.75E-6 -2.96296E-6 L 3.75E-6 -0.04491 " pathEditMode="relative" rAng="0" ptsTypes="AA">
                                      <p:cBhvr>
                                        <p:cTn id="6" dur="750" fill="hold"/>
                                        <p:tgtEl>
                                          <p:spTgt spid="23"/>
                                        </p:tgtEl>
                                        <p:attrNameLst>
                                          <p:attrName>ppt_x</p:attrName>
                                          <p:attrName>ppt_y</p:attrName>
                                        </p:attrNameLst>
                                      </p:cBhvr>
                                      <p:rCtr x="0" y="-2361"/>
                                    </p:animMotion>
                                  </p:childTnLst>
                                </p:cTn>
                              </p:par>
                            </p:childTnLst>
                          </p:cTn>
                        </p:par>
                        <p:par>
                          <p:cTn id="7" fill="hold">
                            <p:stCondLst>
                              <p:cond delay="1750"/>
                            </p:stCondLst>
                            <p:childTnLst>
                              <p:par>
                                <p:cTn id="8" presetID="42" presetClass="path" presetSubtype="0" accel="50000" decel="50000" fill="hold" grpId="1" nodeType="afterEffect">
                                  <p:stCondLst>
                                    <p:cond delay="1000"/>
                                  </p:stCondLst>
                                  <p:childTnLst>
                                    <p:animMotion origin="layout" path="M 3.75E-6 -0.0449 L 3.75E-6 -0.09074 " pathEditMode="relative" rAng="0" ptsTypes="AA">
                                      <p:cBhvr>
                                        <p:cTn id="9" dur="750" fill="hold"/>
                                        <p:tgtEl>
                                          <p:spTgt spid="23"/>
                                        </p:tgtEl>
                                        <p:attrNameLst>
                                          <p:attrName>ppt_x</p:attrName>
                                          <p:attrName>ppt_y</p:attrName>
                                        </p:attrNameLst>
                                      </p:cBhvr>
                                      <p:rCtr x="0" y="-229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1" name="Telefon Grafik">
            <a:extLst>
              <a:ext uri="{FF2B5EF4-FFF2-40B4-BE49-F238E27FC236}">
                <a16:creationId xmlns:a16="http://schemas.microsoft.com/office/drawing/2014/main" id="{128C9151-95AB-4EE9-B152-0D9132510228}"/>
              </a:ext>
            </a:extLst>
          </p:cNvPr>
          <p:cNvGrpSpPr/>
          <p:nvPr/>
        </p:nvGrpSpPr>
        <p:grpSpPr>
          <a:xfrm>
            <a:off x="246941" y="1102822"/>
            <a:ext cx="4944186" cy="4869518"/>
            <a:chOff x="2608742" y="1335110"/>
            <a:chExt cx="820604" cy="820604"/>
          </a:xfrm>
        </p:grpSpPr>
        <p:pic>
          <p:nvPicPr>
            <p:cNvPr id="4" name="Grafik 3" descr="Telefon">
              <a:extLst>
                <a:ext uri="{FF2B5EF4-FFF2-40B4-BE49-F238E27FC236}">
                  <a16:creationId xmlns:a16="http://schemas.microsoft.com/office/drawing/2014/main" id="{7709DD4D-3C62-4E99-8E5A-425802F8866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39568" y="1371600"/>
              <a:ext cx="758952" cy="758952"/>
            </a:xfrm>
            <a:prstGeom prst="rect">
              <a:avLst/>
            </a:prstGeom>
          </p:spPr>
        </p:pic>
        <p:sp>
          <p:nvSpPr>
            <p:cNvPr id="5" name="Ellipse 4">
              <a:extLst>
                <a:ext uri="{FF2B5EF4-FFF2-40B4-BE49-F238E27FC236}">
                  <a16:creationId xmlns:a16="http://schemas.microsoft.com/office/drawing/2014/main" id="{862FF7B0-F8A2-4B86-B504-547BDA07E11B}"/>
                </a:ext>
              </a:extLst>
            </p:cNvPr>
            <p:cNvSpPr/>
            <p:nvPr/>
          </p:nvSpPr>
          <p:spPr>
            <a:xfrm>
              <a:off x="2608742" y="1335110"/>
              <a:ext cx="820604" cy="82060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 name="Publikum Grafik">
            <a:extLst>
              <a:ext uri="{FF2B5EF4-FFF2-40B4-BE49-F238E27FC236}">
                <a16:creationId xmlns:a16="http://schemas.microsoft.com/office/drawing/2014/main" id="{320042C6-CCF9-4E83-8300-E0280BADB8A2}"/>
              </a:ext>
            </a:extLst>
          </p:cNvPr>
          <p:cNvGrpSpPr/>
          <p:nvPr/>
        </p:nvGrpSpPr>
        <p:grpSpPr>
          <a:xfrm>
            <a:off x="10388781" y="4235266"/>
            <a:ext cx="820604" cy="820604"/>
            <a:chOff x="2608742" y="2329123"/>
            <a:chExt cx="820604" cy="820604"/>
          </a:xfrm>
        </p:grpSpPr>
        <p:pic>
          <p:nvPicPr>
            <p:cNvPr id="6" name="Grafik 5" descr="Kundenbewertung">
              <a:extLst>
                <a:ext uri="{FF2B5EF4-FFF2-40B4-BE49-F238E27FC236}">
                  <a16:creationId xmlns:a16="http://schemas.microsoft.com/office/drawing/2014/main" id="{684EE54E-060D-42CB-918B-215895DB9B2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01220" y="2438660"/>
              <a:ext cx="635647" cy="635647"/>
            </a:xfrm>
            <a:prstGeom prst="rect">
              <a:avLst/>
            </a:prstGeom>
          </p:spPr>
        </p:pic>
        <p:sp>
          <p:nvSpPr>
            <p:cNvPr id="7" name="Ellipse 6">
              <a:extLst>
                <a:ext uri="{FF2B5EF4-FFF2-40B4-BE49-F238E27FC236}">
                  <a16:creationId xmlns:a16="http://schemas.microsoft.com/office/drawing/2014/main" id="{0A66F58B-510C-43FA-94F5-9386FAFCB5BA}"/>
                </a:ext>
              </a:extLst>
            </p:cNvPr>
            <p:cNvSpPr/>
            <p:nvPr/>
          </p:nvSpPr>
          <p:spPr>
            <a:xfrm>
              <a:off x="2608742" y="2329123"/>
              <a:ext cx="820604" cy="82060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8" name="Telefon">
            <a:extLst>
              <a:ext uri="{FF2B5EF4-FFF2-40B4-BE49-F238E27FC236}">
                <a16:creationId xmlns:a16="http://schemas.microsoft.com/office/drawing/2014/main" id="{4F5ED4E6-4457-40C2-9210-270031DC20CD}"/>
              </a:ext>
            </a:extLst>
          </p:cNvPr>
          <p:cNvSpPr txBox="1"/>
          <p:nvPr/>
        </p:nvSpPr>
        <p:spPr>
          <a:xfrm>
            <a:off x="5020502" y="2524884"/>
            <a:ext cx="6933374"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8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Telefonjoker</a:t>
            </a:r>
          </a:p>
        </p:txBody>
      </p:sp>
      <p:sp>
        <p:nvSpPr>
          <p:cNvPr id="19" name="5050">
            <a:extLst>
              <a:ext uri="{FF2B5EF4-FFF2-40B4-BE49-F238E27FC236}">
                <a16:creationId xmlns:a16="http://schemas.microsoft.com/office/drawing/2014/main" id="{5AC692BA-DCA9-41DF-A2E8-DFC53589C6B7}"/>
              </a:ext>
            </a:extLst>
          </p:cNvPr>
          <p:cNvSpPr txBox="1"/>
          <p:nvPr/>
        </p:nvSpPr>
        <p:spPr>
          <a:xfrm>
            <a:off x="7000874" y="4814352"/>
            <a:ext cx="19526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50/50 Joker</a:t>
            </a:r>
          </a:p>
        </p:txBody>
      </p:sp>
      <p:pic>
        <p:nvPicPr>
          <p:cNvPr id="21" name="SL Logo" descr="Ein Bild, das Zeichnung enthält.&#10;&#10;Automatisch generierte Beschreibung">
            <a:extLst>
              <a:ext uri="{FF2B5EF4-FFF2-40B4-BE49-F238E27FC236}">
                <a16:creationId xmlns:a16="http://schemas.microsoft.com/office/drawing/2014/main" id="{B14EA97D-AD57-45CD-A7B3-501F4005B4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33690" y="6339900"/>
            <a:ext cx="1620186" cy="324037"/>
          </a:xfrm>
          <a:prstGeom prst="rect">
            <a:avLst/>
          </a:prstGeom>
        </p:spPr>
      </p:pic>
      <p:sp>
        <p:nvSpPr>
          <p:cNvPr id="23" name="Auswahl">
            <a:extLst>
              <a:ext uri="{FF2B5EF4-FFF2-40B4-BE49-F238E27FC236}">
                <a16:creationId xmlns:a16="http://schemas.microsoft.com/office/drawing/2014/main" id="{C9FD03EB-F405-E14A-8571-166CBFCCF3A9}"/>
              </a:ext>
            </a:extLst>
          </p:cNvPr>
          <p:cNvSpPr/>
          <p:nvPr/>
        </p:nvSpPr>
        <p:spPr>
          <a:xfrm>
            <a:off x="1213774" y="5573048"/>
            <a:ext cx="2696901" cy="347150"/>
          </a:xfrm>
          <a:prstGeom prst="roundRect">
            <a:avLst/>
          </a:prstGeom>
          <a:noFill/>
          <a:ln>
            <a:solidFill>
              <a:schemeClr val="bg1"/>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4794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afterEffect">
                                  <p:stCondLst>
                                    <p:cond delay="1000"/>
                                  </p:stCondLst>
                                  <p:childTnLst>
                                    <p:animMotion origin="layout" path="M 3.75E-6 -2.96296E-6 L 3.75E-6 -0.04491 " pathEditMode="relative" rAng="0" ptsTypes="AA">
                                      <p:cBhvr>
                                        <p:cTn id="6" dur="750" fill="hold"/>
                                        <p:tgtEl>
                                          <p:spTgt spid="23"/>
                                        </p:tgtEl>
                                        <p:attrNameLst>
                                          <p:attrName>ppt_x</p:attrName>
                                          <p:attrName>ppt_y</p:attrName>
                                        </p:attrNameLst>
                                      </p:cBhvr>
                                      <p:rCtr x="0" y="-2361"/>
                                    </p:animMotion>
                                  </p:childTnLst>
                                </p:cTn>
                              </p:par>
                            </p:childTnLst>
                          </p:cTn>
                        </p:par>
                        <p:par>
                          <p:cTn id="7" fill="hold">
                            <p:stCondLst>
                              <p:cond delay="1750"/>
                            </p:stCondLst>
                            <p:childTnLst>
                              <p:par>
                                <p:cTn id="8" presetID="42" presetClass="path" presetSubtype="0" accel="50000" decel="50000" fill="hold" grpId="1" nodeType="afterEffect">
                                  <p:stCondLst>
                                    <p:cond delay="1000"/>
                                  </p:stCondLst>
                                  <p:childTnLst>
                                    <p:animMotion origin="layout" path="M 3.75E-6 -0.0449 L 3.75E-6 -0.09074 " pathEditMode="relative" rAng="0" ptsTypes="AA">
                                      <p:cBhvr>
                                        <p:cTn id="9" dur="750" fill="hold"/>
                                        <p:tgtEl>
                                          <p:spTgt spid="23"/>
                                        </p:tgtEl>
                                        <p:attrNameLst>
                                          <p:attrName>ppt_x</p:attrName>
                                          <p:attrName>ppt_y</p:attrName>
                                        </p:attrNameLst>
                                      </p:cBhvr>
                                      <p:rCtr x="0" y="-229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Publikum Grafik">
            <a:extLst>
              <a:ext uri="{FF2B5EF4-FFF2-40B4-BE49-F238E27FC236}">
                <a16:creationId xmlns:a16="http://schemas.microsoft.com/office/drawing/2014/main" id="{320042C6-CCF9-4E83-8300-E0280BADB8A2}"/>
              </a:ext>
            </a:extLst>
          </p:cNvPr>
          <p:cNvGrpSpPr/>
          <p:nvPr/>
        </p:nvGrpSpPr>
        <p:grpSpPr>
          <a:xfrm>
            <a:off x="238124" y="862087"/>
            <a:ext cx="4888058" cy="4884778"/>
            <a:chOff x="2608742" y="2329123"/>
            <a:chExt cx="820604" cy="820604"/>
          </a:xfrm>
        </p:grpSpPr>
        <p:pic>
          <p:nvPicPr>
            <p:cNvPr id="6" name="Grafik 5" descr="Kundenbewertung">
              <a:extLst>
                <a:ext uri="{FF2B5EF4-FFF2-40B4-BE49-F238E27FC236}">
                  <a16:creationId xmlns:a16="http://schemas.microsoft.com/office/drawing/2014/main" id="{684EE54E-060D-42CB-918B-215895DB9B2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01220" y="2438660"/>
              <a:ext cx="635647" cy="635647"/>
            </a:xfrm>
            <a:prstGeom prst="rect">
              <a:avLst/>
            </a:prstGeom>
          </p:spPr>
        </p:pic>
        <p:sp>
          <p:nvSpPr>
            <p:cNvPr id="7" name="Ellipse 6">
              <a:extLst>
                <a:ext uri="{FF2B5EF4-FFF2-40B4-BE49-F238E27FC236}">
                  <a16:creationId xmlns:a16="http://schemas.microsoft.com/office/drawing/2014/main" id="{0A66F58B-510C-43FA-94F5-9386FAFCB5BA}"/>
                </a:ext>
              </a:extLst>
            </p:cNvPr>
            <p:cNvSpPr/>
            <p:nvPr/>
          </p:nvSpPr>
          <p:spPr>
            <a:xfrm>
              <a:off x="2608742" y="2329123"/>
              <a:ext cx="820604" cy="82060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8" name="Telefon">
            <a:extLst>
              <a:ext uri="{FF2B5EF4-FFF2-40B4-BE49-F238E27FC236}">
                <a16:creationId xmlns:a16="http://schemas.microsoft.com/office/drawing/2014/main" id="{4F5ED4E6-4457-40C2-9210-270031DC20CD}"/>
              </a:ext>
            </a:extLst>
          </p:cNvPr>
          <p:cNvSpPr txBox="1"/>
          <p:nvPr/>
        </p:nvSpPr>
        <p:spPr>
          <a:xfrm>
            <a:off x="5126176" y="2750478"/>
            <a:ext cx="6933374"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6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Publikumsjoker</a:t>
            </a:r>
          </a:p>
        </p:txBody>
      </p:sp>
      <p:sp>
        <p:nvSpPr>
          <p:cNvPr id="19" name="5050">
            <a:extLst>
              <a:ext uri="{FF2B5EF4-FFF2-40B4-BE49-F238E27FC236}">
                <a16:creationId xmlns:a16="http://schemas.microsoft.com/office/drawing/2014/main" id="{5AC692BA-DCA9-41DF-A2E8-DFC53589C6B7}"/>
              </a:ext>
            </a:extLst>
          </p:cNvPr>
          <p:cNvSpPr txBox="1"/>
          <p:nvPr/>
        </p:nvSpPr>
        <p:spPr>
          <a:xfrm>
            <a:off x="7000874" y="4814352"/>
            <a:ext cx="19526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50/50 Joker</a:t>
            </a:r>
          </a:p>
        </p:txBody>
      </p:sp>
      <p:pic>
        <p:nvPicPr>
          <p:cNvPr id="21" name="SL Logo" descr="Ein Bild, das Zeichnung enthält.&#10;&#10;Automatisch generierte Beschreibung">
            <a:extLst>
              <a:ext uri="{FF2B5EF4-FFF2-40B4-BE49-F238E27FC236}">
                <a16:creationId xmlns:a16="http://schemas.microsoft.com/office/drawing/2014/main" id="{B14EA97D-AD57-45CD-A7B3-501F4005B4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3690" y="6339900"/>
            <a:ext cx="1620186" cy="324037"/>
          </a:xfrm>
          <a:prstGeom prst="rect">
            <a:avLst/>
          </a:prstGeom>
        </p:spPr>
      </p:pic>
      <p:sp>
        <p:nvSpPr>
          <p:cNvPr id="23" name="Auswahl">
            <a:extLst>
              <a:ext uri="{FF2B5EF4-FFF2-40B4-BE49-F238E27FC236}">
                <a16:creationId xmlns:a16="http://schemas.microsoft.com/office/drawing/2014/main" id="{C9FD03EB-F405-E14A-8571-166CBFCCF3A9}"/>
              </a:ext>
            </a:extLst>
          </p:cNvPr>
          <p:cNvSpPr/>
          <p:nvPr/>
        </p:nvSpPr>
        <p:spPr>
          <a:xfrm>
            <a:off x="1213774" y="5573048"/>
            <a:ext cx="2696901" cy="347150"/>
          </a:xfrm>
          <a:prstGeom prst="roundRect">
            <a:avLst/>
          </a:prstGeom>
          <a:noFill/>
          <a:ln>
            <a:solidFill>
              <a:schemeClr val="bg1"/>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6751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afterEffect">
                                  <p:stCondLst>
                                    <p:cond delay="1000"/>
                                  </p:stCondLst>
                                  <p:childTnLst>
                                    <p:animMotion origin="layout" path="M 3.75E-6 -2.96296E-6 L 3.75E-6 -0.04491 " pathEditMode="relative" rAng="0" ptsTypes="AA">
                                      <p:cBhvr>
                                        <p:cTn id="6" dur="750" fill="hold"/>
                                        <p:tgtEl>
                                          <p:spTgt spid="23"/>
                                        </p:tgtEl>
                                        <p:attrNameLst>
                                          <p:attrName>ppt_x</p:attrName>
                                          <p:attrName>ppt_y</p:attrName>
                                        </p:attrNameLst>
                                      </p:cBhvr>
                                      <p:rCtr x="0" y="-2361"/>
                                    </p:animMotion>
                                  </p:childTnLst>
                                </p:cTn>
                              </p:par>
                            </p:childTnLst>
                          </p:cTn>
                        </p:par>
                        <p:par>
                          <p:cTn id="7" fill="hold">
                            <p:stCondLst>
                              <p:cond delay="1750"/>
                            </p:stCondLst>
                            <p:childTnLst>
                              <p:par>
                                <p:cTn id="8" presetID="42" presetClass="path" presetSubtype="0" accel="50000" decel="50000" fill="hold" grpId="1" nodeType="afterEffect">
                                  <p:stCondLst>
                                    <p:cond delay="1000"/>
                                  </p:stCondLst>
                                  <p:childTnLst>
                                    <p:animMotion origin="layout" path="M 3.75E-6 -0.0449 L 3.75E-6 -0.09074 " pathEditMode="relative" rAng="0" ptsTypes="AA">
                                      <p:cBhvr>
                                        <p:cTn id="9" dur="750" fill="hold"/>
                                        <p:tgtEl>
                                          <p:spTgt spid="23"/>
                                        </p:tgtEl>
                                        <p:attrNameLst>
                                          <p:attrName>ppt_x</p:attrName>
                                          <p:attrName>ppt_y</p:attrName>
                                        </p:attrNameLst>
                                      </p:cBhvr>
                                      <p:rCtr x="0" y="-229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Telefon">
            <a:extLst>
              <a:ext uri="{FF2B5EF4-FFF2-40B4-BE49-F238E27FC236}">
                <a16:creationId xmlns:a16="http://schemas.microsoft.com/office/drawing/2014/main" id="{4F5ED4E6-4457-40C2-9210-270031DC20CD}"/>
              </a:ext>
            </a:extLst>
          </p:cNvPr>
          <p:cNvSpPr txBox="1"/>
          <p:nvPr/>
        </p:nvSpPr>
        <p:spPr>
          <a:xfrm>
            <a:off x="5126176" y="2750478"/>
            <a:ext cx="693337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AT" sz="6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50/50 Joker</a:t>
            </a:r>
          </a:p>
        </p:txBody>
      </p:sp>
      <p:pic>
        <p:nvPicPr>
          <p:cNvPr id="21" name="SL Logo" descr="Ein Bild, das Zeichnung enthält.&#10;&#10;Automatisch generierte Beschreibung">
            <a:extLst>
              <a:ext uri="{FF2B5EF4-FFF2-40B4-BE49-F238E27FC236}">
                <a16:creationId xmlns:a16="http://schemas.microsoft.com/office/drawing/2014/main" id="{B14EA97D-AD57-45CD-A7B3-501F4005B4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3690" y="6339900"/>
            <a:ext cx="1620186" cy="324037"/>
          </a:xfrm>
          <a:prstGeom prst="rect">
            <a:avLst/>
          </a:prstGeom>
        </p:spPr>
      </p:pic>
      <p:sp>
        <p:nvSpPr>
          <p:cNvPr id="23" name="Auswahl">
            <a:extLst>
              <a:ext uri="{FF2B5EF4-FFF2-40B4-BE49-F238E27FC236}">
                <a16:creationId xmlns:a16="http://schemas.microsoft.com/office/drawing/2014/main" id="{C9FD03EB-F405-E14A-8571-166CBFCCF3A9}"/>
              </a:ext>
            </a:extLst>
          </p:cNvPr>
          <p:cNvSpPr/>
          <p:nvPr/>
        </p:nvSpPr>
        <p:spPr>
          <a:xfrm>
            <a:off x="1213774" y="5573048"/>
            <a:ext cx="2696901" cy="347150"/>
          </a:xfrm>
          <a:prstGeom prst="roundRect">
            <a:avLst/>
          </a:prstGeom>
          <a:noFill/>
          <a:ln>
            <a:solidFill>
              <a:schemeClr val="bg1"/>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5050 Grafik">
            <a:extLst>
              <a:ext uri="{FF2B5EF4-FFF2-40B4-BE49-F238E27FC236}">
                <a16:creationId xmlns:a16="http://schemas.microsoft.com/office/drawing/2014/main" id="{1413A2D7-6F91-4FDF-8B35-52A703B76460}"/>
              </a:ext>
            </a:extLst>
          </p:cNvPr>
          <p:cNvGrpSpPr/>
          <p:nvPr/>
        </p:nvGrpSpPr>
        <p:grpSpPr>
          <a:xfrm>
            <a:off x="266009" y="748145"/>
            <a:ext cx="4738254" cy="4483331"/>
            <a:chOff x="2645456" y="3323136"/>
            <a:chExt cx="820604" cy="820604"/>
          </a:xfrm>
        </p:grpSpPr>
        <p:sp>
          <p:nvSpPr>
            <p:cNvPr id="14" name="Textfeld 13">
              <a:extLst>
                <a:ext uri="{FF2B5EF4-FFF2-40B4-BE49-F238E27FC236}">
                  <a16:creationId xmlns:a16="http://schemas.microsoft.com/office/drawing/2014/main" id="{A0FC16E0-EE61-4967-BA9C-62CF7F85B7AF}"/>
                </a:ext>
              </a:extLst>
            </p:cNvPr>
            <p:cNvSpPr txBox="1"/>
            <p:nvPr/>
          </p:nvSpPr>
          <p:spPr>
            <a:xfrm>
              <a:off x="2670394" y="3548772"/>
              <a:ext cx="758952" cy="3217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AT" sz="115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50/50</a:t>
              </a:r>
            </a:p>
          </p:txBody>
        </p:sp>
        <p:sp>
          <p:nvSpPr>
            <p:cNvPr id="15" name="Ellipse 14">
              <a:extLst>
                <a:ext uri="{FF2B5EF4-FFF2-40B4-BE49-F238E27FC236}">
                  <a16:creationId xmlns:a16="http://schemas.microsoft.com/office/drawing/2014/main" id="{82E7A0D1-1061-4CAF-BE72-1E77DF038484}"/>
                </a:ext>
              </a:extLst>
            </p:cNvPr>
            <p:cNvSpPr/>
            <p:nvPr/>
          </p:nvSpPr>
          <p:spPr>
            <a:xfrm>
              <a:off x="2645456" y="3323136"/>
              <a:ext cx="820604" cy="82060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325312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afterEffect">
                                  <p:stCondLst>
                                    <p:cond delay="1000"/>
                                  </p:stCondLst>
                                  <p:childTnLst>
                                    <p:animMotion origin="layout" path="M 3.75E-6 -2.96296E-6 L 3.75E-6 -0.04491 " pathEditMode="relative" rAng="0" ptsTypes="AA">
                                      <p:cBhvr>
                                        <p:cTn id="6" dur="750" fill="hold"/>
                                        <p:tgtEl>
                                          <p:spTgt spid="23"/>
                                        </p:tgtEl>
                                        <p:attrNameLst>
                                          <p:attrName>ppt_x</p:attrName>
                                          <p:attrName>ppt_y</p:attrName>
                                        </p:attrNameLst>
                                      </p:cBhvr>
                                      <p:rCtr x="0" y="-2361"/>
                                    </p:animMotion>
                                  </p:childTnLst>
                                </p:cTn>
                              </p:par>
                            </p:childTnLst>
                          </p:cTn>
                        </p:par>
                        <p:par>
                          <p:cTn id="7" fill="hold">
                            <p:stCondLst>
                              <p:cond delay="1750"/>
                            </p:stCondLst>
                            <p:childTnLst>
                              <p:par>
                                <p:cTn id="8" presetID="42" presetClass="path" presetSubtype="0" accel="50000" decel="50000" fill="hold" grpId="1" nodeType="afterEffect">
                                  <p:stCondLst>
                                    <p:cond delay="1000"/>
                                  </p:stCondLst>
                                  <p:childTnLst>
                                    <p:animMotion origin="layout" path="M 3.75E-6 -0.0449 L 3.75E-6 -0.09074 " pathEditMode="relative" rAng="0" ptsTypes="AA">
                                      <p:cBhvr>
                                        <p:cTn id="9" dur="750" fill="hold"/>
                                        <p:tgtEl>
                                          <p:spTgt spid="23"/>
                                        </p:tgtEl>
                                        <p:attrNameLst>
                                          <p:attrName>ppt_x</p:attrName>
                                          <p:attrName>ppt_y</p:attrName>
                                        </p:attrNameLst>
                                      </p:cBhvr>
                                      <p:rCtr x="0" y="-229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EFFD76B7-5C80-43FC-BFD1-A89C0657E878}"/>
              </a:ext>
            </a:extLst>
          </p:cNvPr>
          <p:cNvSpPr txBox="1"/>
          <p:nvPr/>
        </p:nvSpPr>
        <p:spPr>
          <a:xfrm>
            <a:off x="913749" y="981089"/>
            <a:ext cx="11768866"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4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Ideen für Quizspieler*innen-Auswahl:</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sz="2400" dirty="0">
              <a:solidFill>
                <a:srgbClr val="00B0F0"/>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AT" sz="24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AT" sz="2400" dirty="0">
                <a:solidFill>
                  <a:srgbClr val="00B0F0"/>
                </a:solidFill>
                <a:latin typeface="Arial" panose="020B0604020202020204" pitchFamily="34" charset="0"/>
                <a:cs typeface="Arial" panose="020B0604020202020204" pitchFamily="34" charset="0"/>
              </a:rPr>
              <a:t>Wie heißt unser*e Stammeskurat*in? </a:t>
            </a:r>
            <a:endParaRPr kumimoji="0" lang="de-AT" sz="24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AT" sz="2400" dirty="0">
                <a:solidFill>
                  <a:srgbClr val="00B0F0"/>
                </a:solidFill>
                <a:latin typeface="Arial" panose="020B0604020202020204" pitchFamily="34" charset="0"/>
                <a:cs typeface="Arial" panose="020B0604020202020204" pitchFamily="34" charset="0"/>
              </a:rPr>
              <a:t>Wie heißt unsere Gemeinde?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AT" sz="2400" dirty="0">
                <a:solidFill>
                  <a:srgbClr val="00B0F0"/>
                </a:solidFill>
                <a:latin typeface="Arial" panose="020B0604020202020204" pitchFamily="34" charset="0"/>
                <a:cs typeface="Arial" panose="020B0604020202020204" pitchFamily="34" charset="0"/>
              </a:rPr>
              <a:t>Wer ist Namenspatron der PSG? (Der Heilige Georg)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AT" sz="24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Woran erkennt man, dass die PSG katholisch ist? (Kreuz im Kleeblatt, St.-Namenspatron, Gemeindeanbindung, Kurat*in, BDKJ, Gottesdienste….)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AT" sz="24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AT" sz="2400" dirty="0">
              <a:solidFill>
                <a:srgbClr val="00B0F0"/>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AT" sz="24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endParaRPr>
          </a:p>
          <a:p>
            <a:pPr>
              <a:defRPr/>
            </a:pPr>
            <a:r>
              <a:rPr lang="de-AT" sz="2400" dirty="0">
                <a:solidFill>
                  <a:srgbClr val="00B0F0"/>
                </a:solidFill>
                <a:latin typeface="Arial" panose="020B0604020202020204" pitchFamily="34" charset="0"/>
                <a:cs typeface="Arial" panose="020B0604020202020204" pitchFamily="34" charset="0"/>
              </a:rPr>
              <a:t>(Wer am schnellsten eine richtige Antwort nennt, ist im Spiel)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AT" sz="24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4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 </a:t>
            </a:r>
          </a:p>
        </p:txBody>
      </p:sp>
      <p:pic>
        <p:nvPicPr>
          <p:cNvPr id="4" name="Grafik 3" descr="Ein Bild, das Zeichnung enthält.&#10;&#10;Automatisch generierte Beschreibung">
            <a:extLst>
              <a:ext uri="{FF2B5EF4-FFF2-40B4-BE49-F238E27FC236}">
                <a16:creationId xmlns:a16="http://schemas.microsoft.com/office/drawing/2014/main" id="{69B8E38A-695D-47D7-A9B9-95E53D084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3690" y="6339900"/>
            <a:ext cx="1620186" cy="324037"/>
          </a:xfrm>
          <a:prstGeom prst="rect">
            <a:avLst/>
          </a:prstGeom>
        </p:spPr>
      </p:pic>
    </p:spTree>
    <p:extLst>
      <p:ext uri="{BB962C8B-B14F-4D97-AF65-F5344CB8AC3E}">
        <p14:creationId xmlns:p14="http://schemas.microsoft.com/office/powerpoint/2010/main" val="28147897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EFFD76B7-5C80-43FC-BFD1-A89C0657E878}"/>
              </a:ext>
            </a:extLst>
          </p:cNvPr>
          <p:cNvSpPr txBox="1"/>
          <p:nvPr/>
        </p:nvSpPr>
        <p:spPr>
          <a:xfrm>
            <a:off x="935916" y="3458282"/>
            <a:ext cx="117688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400" b="0" i="0" u="none" strike="noStrike" kern="1200" cap="none" spc="0" normalizeH="0" baseline="0" noProof="0">
                <a:ln>
                  <a:noFill/>
                </a:ln>
                <a:solidFill>
                  <a:srgbClr val="00B0F0"/>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https://slidelizard.com/blog/who-wants-to-be-a-millionaire-powerpoint-template </a:t>
            </a:r>
            <a:endParaRPr kumimoji="0" lang="de-AT" sz="2400" b="0" i="0" u="none" strike="noStrike" kern="1200" cap="none" spc="0" normalizeH="0" baseline="0" noProof="0">
              <a:ln>
                <a:noFill/>
              </a:ln>
              <a:solidFill>
                <a:srgbClr val="00B0F0"/>
              </a:solidFill>
              <a:effectLst/>
              <a:uLnTx/>
              <a:uFillTx/>
              <a:latin typeface="Arial" panose="020B0604020202020204" pitchFamily="34" charset="0"/>
              <a:ea typeface="+mn-ea"/>
              <a:cs typeface="Arial" panose="020B0604020202020204" pitchFamily="34" charset="0"/>
            </a:endParaRPr>
          </a:p>
        </p:txBody>
      </p:sp>
      <p:sp>
        <p:nvSpPr>
          <p:cNvPr id="3" name="Textfeld 2">
            <a:extLst>
              <a:ext uri="{FF2B5EF4-FFF2-40B4-BE49-F238E27FC236}">
                <a16:creationId xmlns:a16="http://schemas.microsoft.com/office/drawing/2014/main" id="{5EDC134D-9CDD-4370-A951-907292821F85}"/>
              </a:ext>
            </a:extLst>
          </p:cNvPr>
          <p:cNvSpPr txBox="1"/>
          <p:nvPr/>
        </p:nvSpPr>
        <p:spPr>
          <a:xfrm>
            <a:off x="935916" y="2876498"/>
            <a:ext cx="80897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Wer wird Millionär – Blogartikel zum Template:</a:t>
            </a:r>
          </a:p>
        </p:txBody>
      </p:sp>
      <p:pic>
        <p:nvPicPr>
          <p:cNvPr id="4" name="Grafik 3" descr="Ein Bild, das Zeichnung enthält.&#10;&#10;Automatisch generierte Beschreibung">
            <a:extLst>
              <a:ext uri="{FF2B5EF4-FFF2-40B4-BE49-F238E27FC236}">
                <a16:creationId xmlns:a16="http://schemas.microsoft.com/office/drawing/2014/main" id="{69B8E38A-695D-47D7-A9B9-95E53D084B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3690" y="6339900"/>
            <a:ext cx="1620186" cy="324037"/>
          </a:xfrm>
          <a:prstGeom prst="rect">
            <a:avLst/>
          </a:prstGeom>
        </p:spPr>
      </p:pic>
    </p:spTree>
    <p:extLst>
      <p:ext uri="{BB962C8B-B14F-4D97-AF65-F5344CB8AC3E}">
        <p14:creationId xmlns:p14="http://schemas.microsoft.com/office/powerpoint/2010/main" val="39440304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platzhalter 6">
            <a:extLst>
              <a:ext uri="{FF2B5EF4-FFF2-40B4-BE49-F238E27FC236}">
                <a16:creationId xmlns:a16="http://schemas.microsoft.com/office/drawing/2014/main" id="{5A20026B-BD52-4B59-A5A6-037EB8A165CF}"/>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p:blipFill>
        <p:spPr>
          <a:xfrm>
            <a:off x="585923" y="451976"/>
            <a:ext cx="5610225" cy="5760052"/>
          </a:xfrm>
        </p:spPr>
      </p:pic>
      <p:pic>
        <p:nvPicPr>
          <p:cNvPr id="13" name="Grafik 12" descr="Ein Bild, das Zeichnung enthält.&#10;&#10;Automatisch generierte Beschreibung">
            <a:extLst>
              <a:ext uri="{FF2B5EF4-FFF2-40B4-BE49-F238E27FC236}">
                <a16:creationId xmlns:a16="http://schemas.microsoft.com/office/drawing/2014/main" id="{B1E7FD15-FC10-4B4B-AB99-203CF9F32C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3651" y="2434343"/>
            <a:ext cx="4973288" cy="994657"/>
          </a:xfrm>
          <a:prstGeom prst="rect">
            <a:avLst/>
          </a:prstGeom>
        </p:spPr>
      </p:pic>
      <p:sp>
        <p:nvSpPr>
          <p:cNvPr id="15" name="Textfeld 14">
            <a:extLst>
              <a:ext uri="{FF2B5EF4-FFF2-40B4-BE49-F238E27FC236}">
                <a16:creationId xmlns:a16="http://schemas.microsoft.com/office/drawing/2014/main" id="{1CFF94DC-3438-4D18-BB1F-2B03ED9E9B8B}"/>
              </a:ext>
            </a:extLst>
          </p:cNvPr>
          <p:cNvSpPr txBox="1"/>
          <p:nvPr/>
        </p:nvSpPr>
        <p:spPr>
          <a:xfrm>
            <a:off x="7606937" y="3465513"/>
            <a:ext cx="6440245"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a:ln>
                  <a:noFill/>
                </a:ln>
                <a:solidFill>
                  <a:prstClr val="white"/>
                </a:solidFill>
                <a:effectLst/>
                <a:uLnTx/>
                <a:uFillTx/>
                <a:latin typeface="Lato" panose="020F0502020204030203" pitchFamily="34" charset="0"/>
                <a:ea typeface="+mn-ea"/>
                <a:cs typeface="Arial" panose="020B0604020202020204" pitchFamily="34" charset="0"/>
              </a:rPr>
              <a:t>Kostenloser Download: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0" i="0" u="none" strike="noStrike" kern="1200" cap="none" spc="0" normalizeH="0" baseline="0" noProof="0">
                <a:ln>
                  <a:noFill/>
                </a:ln>
                <a:solidFill>
                  <a:srgbClr val="00B0F0"/>
                </a:solidFill>
                <a:effectLst/>
                <a:uLnTx/>
                <a:uFillTx/>
                <a:latin typeface="Lato" panose="020F0502020204030203" pitchFamily="34" charset="0"/>
                <a:ea typeface="+mn-ea"/>
                <a:cs typeface="Arial" panose="020B0604020202020204" pitchFamily="34" charset="0"/>
              </a:rPr>
              <a:t>https://slidelizard.com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AT" sz="2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AT" sz="2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13394128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4" name="Background image">
            <a:extLst>
              <a:ext uri="{FF2B5EF4-FFF2-40B4-BE49-F238E27FC236}">
                <a16:creationId xmlns:a16="http://schemas.microsoft.com/office/drawing/2014/main" id="{4990300C-A9F1-4951-8985-EB8CD3503E2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5" name="#sl-staticobject()" descr="Ein Bild, das Zeichnung enthält.&#10;&#10;Automatisch generierte Beschreibung">
            <a:extLst>
              <a:ext uri="{FF2B5EF4-FFF2-40B4-BE49-F238E27FC236}">
                <a16:creationId xmlns:a16="http://schemas.microsoft.com/office/drawing/2014/main" id="{6C74AFA9-ADA2-47D7-8C4A-7EBD62C4B81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33690" y="6339900"/>
            <a:ext cx="1620186" cy="324037"/>
          </a:xfrm>
          <a:prstGeom prst="rect">
            <a:avLst/>
          </a:prstGeom>
        </p:spPr>
      </p:pic>
      <p:cxnSp>
        <p:nvCxnSpPr>
          <p:cNvPr id="54" name="Answer Line 2">
            <a:extLst>
              <a:ext uri="{FF2B5EF4-FFF2-40B4-BE49-F238E27FC236}">
                <a16:creationId xmlns:a16="http://schemas.microsoft.com/office/drawing/2014/main" id="{4B5767AD-D5A3-42E8-94D6-CC3C8423DF69}"/>
              </a:ext>
            </a:extLst>
          </p:cNvPr>
          <p:cNvCxnSpPr>
            <a:cxnSpLocks/>
          </p:cNvCxnSpPr>
          <p:nvPr/>
        </p:nvCxnSpPr>
        <p:spPr>
          <a:xfrm>
            <a:off x="2272" y="5782749"/>
            <a:ext cx="12192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5" name="Answer D">
            <a:extLst>
              <a:ext uri="{FF2B5EF4-FFF2-40B4-BE49-F238E27FC236}">
                <a16:creationId xmlns:a16="http://schemas.microsoft.com/office/drawing/2014/main" id="{63AD585E-E59E-4654-9EA7-4D03C089D3F1}"/>
              </a:ext>
            </a:extLst>
          </p:cNvPr>
          <p:cNvGrpSpPr/>
          <p:nvPr/>
        </p:nvGrpSpPr>
        <p:grpSpPr>
          <a:xfrm>
            <a:off x="6276671" y="5306896"/>
            <a:ext cx="4524162" cy="929685"/>
            <a:chOff x="1452892" y="4172004"/>
            <a:chExt cx="4524162" cy="929685"/>
          </a:xfrm>
        </p:grpSpPr>
        <p:sp>
          <p:nvSpPr>
            <p:cNvPr id="57" name="Background">
              <a:extLst>
                <a:ext uri="{FF2B5EF4-FFF2-40B4-BE49-F238E27FC236}">
                  <a16:creationId xmlns:a16="http://schemas.microsoft.com/office/drawing/2014/main" id="{36A76643-4BF8-4435-9B71-F6EE643CC045}"/>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D">
              <a:extLst>
                <a:ext uri="{FF2B5EF4-FFF2-40B4-BE49-F238E27FC236}">
                  <a16:creationId xmlns:a16="http://schemas.microsoft.com/office/drawing/2014/main" id="{8A95E103-8F66-4D64-A86B-5A8340642A19}"/>
                </a:ext>
              </a:extLst>
            </p:cNvPr>
            <p:cNvSpPr txBox="1"/>
            <p:nvPr/>
          </p:nvSpPr>
          <p:spPr>
            <a:xfrm>
              <a:off x="1717288" y="4381083"/>
              <a:ext cx="4966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D:</a:t>
              </a:r>
            </a:p>
          </p:txBody>
        </p:sp>
        <p:sp>
          <p:nvSpPr>
            <p:cNvPr id="59" name="#sl-pollanswer(3)">
              <a:extLst>
                <a:ext uri="{FF2B5EF4-FFF2-40B4-BE49-F238E27FC236}">
                  <a16:creationId xmlns:a16="http://schemas.microsoft.com/office/drawing/2014/main" id="{690873F6-EFE2-46C3-A7A3-6C2418344F6A}"/>
                </a:ext>
              </a:extLst>
            </p:cNvPr>
            <p:cNvSpPr txBox="1"/>
            <p:nvPr/>
          </p:nvSpPr>
          <p:spPr>
            <a:xfrm>
              <a:off x="2163338" y="4185359"/>
              <a:ext cx="3378818" cy="916330"/>
            </a:xfrm>
            <a:prstGeom prst="rect">
              <a:avLst/>
            </a:prstGeom>
            <a:no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400" dirty="0">
                  <a:solidFill>
                    <a:prstClr val="white"/>
                  </a:solidFill>
                  <a:latin typeface="Arial" panose="020B0604020202020204" pitchFamily="34" charset="0"/>
                  <a:cs typeface="Arial" panose="020B0604020202020204" pitchFamily="34" charset="0"/>
                </a:rPr>
                <a:t>allliebend</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60" name="Answer C">
            <a:extLst>
              <a:ext uri="{FF2B5EF4-FFF2-40B4-BE49-F238E27FC236}">
                <a16:creationId xmlns:a16="http://schemas.microsoft.com/office/drawing/2014/main" id="{C6656839-03AB-4C47-9D6D-1723E4753444}"/>
              </a:ext>
            </a:extLst>
          </p:cNvPr>
          <p:cNvGrpSpPr/>
          <p:nvPr/>
        </p:nvGrpSpPr>
        <p:grpSpPr>
          <a:xfrm>
            <a:off x="1455164" y="5306896"/>
            <a:ext cx="4524162" cy="929685"/>
            <a:chOff x="1452892" y="4172004"/>
            <a:chExt cx="4524162" cy="929685"/>
          </a:xfrm>
        </p:grpSpPr>
        <p:sp>
          <p:nvSpPr>
            <p:cNvPr id="61" name="Background">
              <a:extLst>
                <a:ext uri="{FF2B5EF4-FFF2-40B4-BE49-F238E27FC236}">
                  <a16:creationId xmlns:a16="http://schemas.microsoft.com/office/drawing/2014/main" id="{CAF9EA78-6535-47A6-9C3D-151F26C5CB6D}"/>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C">
              <a:extLst>
                <a:ext uri="{FF2B5EF4-FFF2-40B4-BE49-F238E27FC236}">
                  <a16:creationId xmlns:a16="http://schemas.microsoft.com/office/drawing/2014/main" id="{0A42DF7F-9A81-403B-B6F2-BECB2A47D827}"/>
                </a:ext>
              </a:extLst>
            </p:cNvPr>
            <p:cNvSpPr txBox="1"/>
            <p:nvPr/>
          </p:nvSpPr>
          <p:spPr>
            <a:xfrm>
              <a:off x="1717288" y="4381083"/>
              <a:ext cx="51184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C:</a:t>
              </a:r>
            </a:p>
          </p:txBody>
        </p:sp>
        <p:sp>
          <p:nvSpPr>
            <p:cNvPr id="64" name="#sl-pollanswer(2)">
              <a:extLst>
                <a:ext uri="{FF2B5EF4-FFF2-40B4-BE49-F238E27FC236}">
                  <a16:creationId xmlns:a16="http://schemas.microsoft.com/office/drawing/2014/main" id="{985A755B-6005-4A92-9653-CCE85E8BBC24}"/>
                </a:ext>
              </a:extLst>
            </p:cNvPr>
            <p:cNvSpPr txBox="1"/>
            <p:nvPr/>
          </p:nvSpPr>
          <p:spPr>
            <a:xfrm>
              <a:off x="2163338" y="4185359"/>
              <a:ext cx="3378818" cy="916330"/>
            </a:xfrm>
            <a:prstGeom prst="rect">
              <a:avLst/>
            </a:prstGeom>
            <a:no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400" dirty="0">
                  <a:solidFill>
                    <a:prstClr val="white"/>
                  </a:solidFill>
                  <a:latin typeface="Arial" panose="020B0604020202020204" pitchFamily="34" charset="0"/>
                  <a:cs typeface="Arial" panose="020B0604020202020204" pitchFamily="34" charset="0"/>
                </a:rPr>
                <a:t>allfällig</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cxnSp>
        <p:nvCxnSpPr>
          <p:cNvPr id="27" name="Answer Line 1">
            <a:extLst>
              <a:ext uri="{FF2B5EF4-FFF2-40B4-BE49-F238E27FC236}">
                <a16:creationId xmlns:a16="http://schemas.microsoft.com/office/drawing/2014/main" id="{4B8391AD-53B3-455B-B356-5D1B26BB9840}"/>
              </a:ext>
            </a:extLst>
          </p:cNvPr>
          <p:cNvCxnSpPr>
            <a:cxnSpLocks/>
          </p:cNvCxnSpPr>
          <p:nvPr/>
        </p:nvCxnSpPr>
        <p:spPr>
          <a:xfrm>
            <a:off x="0" y="4654534"/>
            <a:ext cx="12192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Answer B Background">
            <a:extLst>
              <a:ext uri="{FF2B5EF4-FFF2-40B4-BE49-F238E27FC236}">
                <a16:creationId xmlns:a16="http://schemas.microsoft.com/office/drawing/2014/main" id="{F7D689C1-286B-42FD-85DC-C81EACAC8594}"/>
              </a:ext>
            </a:extLst>
          </p:cNvPr>
          <p:cNvSpPr/>
          <p:nvPr/>
        </p:nvSpPr>
        <p:spPr>
          <a:xfrm>
            <a:off x="6274399" y="4178681"/>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Answer B Indicator">
            <a:extLst>
              <a:ext uri="{FF2B5EF4-FFF2-40B4-BE49-F238E27FC236}">
                <a16:creationId xmlns:a16="http://schemas.microsoft.com/office/drawing/2014/main" id="{6D6450C5-C7F3-4402-92DB-4F89AAB195BB}"/>
              </a:ext>
            </a:extLst>
          </p:cNvPr>
          <p:cNvSpPr txBox="1"/>
          <p:nvPr/>
        </p:nvSpPr>
        <p:spPr>
          <a:xfrm>
            <a:off x="6538795" y="4387760"/>
            <a:ext cx="4966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B:</a:t>
            </a:r>
          </a:p>
        </p:txBody>
      </p:sp>
      <p:sp>
        <p:nvSpPr>
          <p:cNvPr id="53" name="#sl-pollanswer(1)">
            <a:extLst>
              <a:ext uri="{FF2B5EF4-FFF2-40B4-BE49-F238E27FC236}">
                <a16:creationId xmlns:a16="http://schemas.microsoft.com/office/drawing/2014/main" id="{86D18980-FBAC-44DB-AE96-DB042EF3060A}"/>
              </a:ext>
            </a:extLst>
          </p:cNvPr>
          <p:cNvSpPr txBox="1"/>
          <p:nvPr/>
        </p:nvSpPr>
        <p:spPr>
          <a:xfrm>
            <a:off x="6984845" y="4192036"/>
            <a:ext cx="3378818" cy="916330"/>
          </a:xfrm>
          <a:prstGeom prst="rect">
            <a:avLst/>
          </a:prstGeom>
          <a:no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allumfassend</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7" name="Answer B Foreground">
            <a:extLst>
              <a:ext uri="{FF2B5EF4-FFF2-40B4-BE49-F238E27FC236}">
                <a16:creationId xmlns:a16="http://schemas.microsoft.com/office/drawing/2014/main" id="{490DF4C1-378D-4439-8996-0A1FBCF7335A}"/>
              </a:ext>
            </a:extLst>
          </p:cNvPr>
          <p:cNvSpPr/>
          <p:nvPr/>
        </p:nvSpPr>
        <p:spPr>
          <a:xfrm>
            <a:off x="6289112" y="4169735"/>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Answer A">
            <a:extLst>
              <a:ext uri="{FF2B5EF4-FFF2-40B4-BE49-F238E27FC236}">
                <a16:creationId xmlns:a16="http://schemas.microsoft.com/office/drawing/2014/main" id="{462FB440-3802-4640-95E5-7E769F1888EB}"/>
              </a:ext>
            </a:extLst>
          </p:cNvPr>
          <p:cNvGrpSpPr/>
          <p:nvPr/>
        </p:nvGrpSpPr>
        <p:grpSpPr>
          <a:xfrm>
            <a:off x="1452892" y="4178681"/>
            <a:ext cx="4524162" cy="929685"/>
            <a:chOff x="1452892" y="4172004"/>
            <a:chExt cx="4524162" cy="929685"/>
          </a:xfrm>
        </p:grpSpPr>
        <p:sp>
          <p:nvSpPr>
            <p:cNvPr id="20" name="Background">
              <a:extLst>
                <a:ext uri="{FF2B5EF4-FFF2-40B4-BE49-F238E27FC236}">
                  <a16:creationId xmlns:a16="http://schemas.microsoft.com/office/drawing/2014/main" id="{60B15F66-6CF0-4909-A072-4B9CA4CA08D0}"/>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A">
              <a:extLst>
                <a:ext uri="{FF2B5EF4-FFF2-40B4-BE49-F238E27FC236}">
                  <a16:creationId xmlns:a16="http://schemas.microsoft.com/office/drawing/2014/main" id="{AF0BF5BB-760B-4D01-AAEE-BEDC070EF526}"/>
                </a:ext>
              </a:extLst>
            </p:cNvPr>
            <p:cNvSpPr txBox="1"/>
            <p:nvPr/>
          </p:nvSpPr>
          <p:spPr>
            <a:xfrm>
              <a:off x="1717288" y="4381083"/>
              <a:ext cx="44604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A:</a:t>
              </a:r>
            </a:p>
          </p:txBody>
        </p:sp>
        <p:sp>
          <p:nvSpPr>
            <p:cNvPr id="38" name="#sl-pollanswer(0)">
              <a:extLst>
                <a:ext uri="{FF2B5EF4-FFF2-40B4-BE49-F238E27FC236}">
                  <a16:creationId xmlns:a16="http://schemas.microsoft.com/office/drawing/2014/main" id="{16388FA3-C0D9-410C-BAE2-A6485A7F9BED}"/>
                </a:ext>
              </a:extLst>
            </p:cNvPr>
            <p:cNvSpPr txBox="1"/>
            <p:nvPr/>
          </p:nvSpPr>
          <p:spPr>
            <a:xfrm>
              <a:off x="2163338" y="4185359"/>
              <a:ext cx="3378818" cy="916330"/>
            </a:xfrm>
            <a:prstGeom prst="rect">
              <a:avLst/>
            </a:prstGeom>
            <a:no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400" dirty="0">
                  <a:solidFill>
                    <a:prstClr val="white"/>
                  </a:solidFill>
                  <a:latin typeface="Arial" panose="020B0604020202020204" pitchFamily="34" charset="0"/>
                  <a:cs typeface="Arial" panose="020B0604020202020204" pitchFamily="34" charset="0"/>
                </a:rPr>
                <a:t>allmählich</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14" name="Question">
            <a:extLst>
              <a:ext uri="{FF2B5EF4-FFF2-40B4-BE49-F238E27FC236}">
                <a16:creationId xmlns:a16="http://schemas.microsoft.com/office/drawing/2014/main" id="{C06F0B4B-66C1-4499-A17E-4B1853F266A4}"/>
              </a:ext>
            </a:extLst>
          </p:cNvPr>
          <p:cNvGrpSpPr/>
          <p:nvPr/>
        </p:nvGrpSpPr>
        <p:grpSpPr>
          <a:xfrm>
            <a:off x="0" y="2860778"/>
            <a:ext cx="12192000" cy="1136407"/>
            <a:chOff x="0" y="2860778"/>
            <a:chExt cx="12192000" cy="1136407"/>
          </a:xfrm>
        </p:grpSpPr>
        <p:cxnSp>
          <p:nvCxnSpPr>
            <p:cNvPr id="26" name="Line">
              <a:extLst>
                <a:ext uri="{FF2B5EF4-FFF2-40B4-BE49-F238E27FC236}">
                  <a16:creationId xmlns:a16="http://schemas.microsoft.com/office/drawing/2014/main" id="{D9A9127F-6A62-4E1D-BA5E-8DF80971DDEE}"/>
                </a:ext>
              </a:extLst>
            </p:cNvPr>
            <p:cNvCxnSpPr>
              <a:cxnSpLocks/>
            </p:cNvCxnSpPr>
            <p:nvPr/>
          </p:nvCxnSpPr>
          <p:spPr>
            <a:xfrm flipV="1">
              <a:off x="0" y="3429000"/>
              <a:ext cx="12192000" cy="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Background">
              <a:extLst>
                <a:ext uri="{FF2B5EF4-FFF2-40B4-BE49-F238E27FC236}">
                  <a16:creationId xmlns:a16="http://schemas.microsoft.com/office/drawing/2014/main" id="{72609FCE-9B2B-431D-A22F-C9C6C2B3DE82}"/>
                </a:ext>
              </a:extLst>
            </p:cNvPr>
            <p:cNvSpPr/>
            <p:nvPr/>
          </p:nvSpPr>
          <p:spPr>
            <a:xfrm>
              <a:off x="1452892" y="2860778"/>
              <a:ext cx="9342799" cy="1136407"/>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473"/>
                <a:gd name="connsiteY0" fmla="*/ 4868 h 9998"/>
                <a:gd name="connsiteX1" fmla="*/ 999 w 9473"/>
                <a:gd name="connsiteY1" fmla="*/ 1 h 9998"/>
                <a:gd name="connsiteX2" fmla="*/ 8015 w 9473"/>
                <a:gd name="connsiteY2" fmla="*/ 1 h 9998"/>
                <a:gd name="connsiteX3" fmla="*/ 9473 w 9473"/>
                <a:gd name="connsiteY3" fmla="*/ 5286 h 9998"/>
                <a:gd name="connsiteX4" fmla="*/ 7996 w 9473"/>
                <a:gd name="connsiteY4" fmla="*/ 9941 h 9998"/>
                <a:gd name="connsiteX5" fmla="*/ 999 w 9473"/>
                <a:gd name="connsiteY5" fmla="*/ 9986 h 9998"/>
                <a:gd name="connsiteX6" fmla="*/ 0 w 9473"/>
                <a:gd name="connsiteY6" fmla="*/ 4868 h 9998"/>
                <a:gd name="connsiteX0" fmla="*/ 0 w 10000"/>
                <a:gd name="connsiteY0" fmla="*/ 4869 h 10000"/>
                <a:gd name="connsiteX1" fmla="*/ 1055 w 10000"/>
                <a:gd name="connsiteY1" fmla="*/ 1 h 10000"/>
                <a:gd name="connsiteX2" fmla="*/ 8461 w 10000"/>
                <a:gd name="connsiteY2" fmla="*/ 1 h 10000"/>
                <a:gd name="connsiteX3" fmla="*/ 10000 w 10000"/>
                <a:gd name="connsiteY3" fmla="*/ 5287 h 10000"/>
                <a:gd name="connsiteX4" fmla="*/ 8441 w 10000"/>
                <a:gd name="connsiteY4" fmla="*/ 9943 h 10000"/>
                <a:gd name="connsiteX5" fmla="*/ 1055 w 10000"/>
                <a:gd name="connsiteY5" fmla="*/ 9988 h 10000"/>
                <a:gd name="connsiteX6" fmla="*/ 0 w 10000"/>
                <a:gd name="connsiteY6" fmla="*/ 4869 h 10000"/>
                <a:gd name="connsiteX0" fmla="*/ 0 w 10000"/>
                <a:gd name="connsiteY0" fmla="*/ 4869 h 10022"/>
                <a:gd name="connsiteX1" fmla="*/ 1055 w 10000"/>
                <a:gd name="connsiteY1" fmla="*/ 1 h 10022"/>
                <a:gd name="connsiteX2" fmla="*/ 8461 w 10000"/>
                <a:gd name="connsiteY2" fmla="*/ 1 h 10022"/>
                <a:gd name="connsiteX3" fmla="*/ 10000 w 10000"/>
                <a:gd name="connsiteY3" fmla="*/ 5287 h 10022"/>
                <a:gd name="connsiteX4" fmla="*/ 8441 w 10000"/>
                <a:gd name="connsiteY4" fmla="*/ 9943 h 10022"/>
                <a:gd name="connsiteX5" fmla="*/ 1055 w 10000"/>
                <a:gd name="connsiteY5" fmla="*/ 9988 h 10022"/>
                <a:gd name="connsiteX6" fmla="*/ 0 w 10000"/>
                <a:gd name="connsiteY6" fmla="*/ 4869 h 10022"/>
                <a:gd name="connsiteX0" fmla="*/ 0 w 10000"/>
                <a:gd name="connsiteY0" fmla="*/ 4869 h 10016"/>
                <a:gd name="connsiteX1" fmla="*/ 1055 w 10000"/>
                <a:gd name="connsiteY1" fmla="*/ 1 h 10016"/>
                <a:gd name="connsiteX2" fmla="*/ 8461 w 10000"/>
                <a:gd name="connsiteY2" fmla="*/ 1 h 10016"/>
                <a:gd name="connsiteX3" fmla="*/ 10000 w 10000"/>
                <a:gd name="connsiteY3" fmla="*/ 5287 h 10016"/>
                <a:gd name="connsiteX4" fmla="*/ 8441 w 10000"/>
                <a:gd name="connsiteY4" fmla="*/ 9943 h 10016"/>
                <a:gd name="connsiteX5" fmla="*/ 1055 w 10000"/>
                <a:gd name="connsiteY5" fmla="*/ 9988 h 10016"/>
                <a:gd name="connsiteX6" fmla="*/ 0 w 10000"/>
                <a:gd name="connsiteY6" fmla="*/ 4869 h 10016"/>
                <a:gd name="connsiteX0" fmla="*/ 0 w 9362"/>
                <a:gd name="connsiteY0" fmla="*/ 4869 h 10016"/>
                <a:gd name="connsiteX1" fmla="*/ 1055 w 9362"/>
                <a:gd name="connsiteY1" fmla="*/ 1 h 10016"/>
                <a:gd name="connsiteX2" fmla="*/ 8461 w 9362"/>
                <a:gd name="connsiteY2" fmla="*/ 1 h 10016"/>
                <a:gd name="connsiteX3" fmla="*/ 9362 w 9362"/>
                <a:gd name="connsiteY3" fmla="*/ 5454 h 10016"/>
                <a:gd name="connsiteX4" fmla="*/ 8441 w 9362"/>
                <a:gd name="connsiteY4" fmla="*/ 9943 h 10016"/>
                <a:gd name="connsiteX5" fmla="*/ 1055 w 9362"/>
                <a:gd name="connsiteY5" fmla="*/ 9988 h 10016"/>
                <a:gd name="connsiteX6" fmla="*/ 0 w 9362"/>
                <a:gd name="connsiteY6" fmla="*/ 4869 h 10016"/>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445 h 10000"/>
                <a:gd name="connsiteX4" fmla="*/ 9016 w 10087"/>
                <a:gd name="connsiteY4" fmla="*/ 9927 h 10000"/>
                <a:gd name="connsiteX5" fmla="*/ 1127 w 10087"/>
                <a:gd name="connsiteY5" fmla="*/ 9972 h 10000"/>
                <a:gd name="connsiteX6" fmla="*/ 0 w 10087"/>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445 h 10000"/>
                <a:gd name="connsiteX4" fmla="*/ 9016 w 10087"/>
                <a:gd name="connsiteY4" fmla="*/ 9927 h 10000"/>
                <a:gd name="connsiteX5" fmla="*/ 1127 w 10087"/>
                <a:gd name="connsiteY5" fmla="*/ 9972 h 10000"/>
                <a:gd name="connsiteX6" fmla="*/ 0 w 10087"/>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445 h 10000"/>
                <a:gd name="connsiteX4" fmla="*/ 9016 w 10087"/>
                <a:gd name="connsiteY4" fmla="*/ 9927 h 10000"/>
                <a:gd name="connsiteX5" fmla="*/ 1127 w 10087"/>
                <a:gd name="connsiteY5" fmla="*/ 9972 h 10000"/>
                <a:gd name="connsiteX6" fmla="*/ 0 w 10087"/>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362 h 10000"/>
                <a:gd name="connsiteX4" fmla="*/ 9016 w 10087"/>
                <a:gd name="connsiteY4" fmla="*/ 9927 h 10000"/>
                <a:gd name="connsiteX5" fmla="*/ 1127 w 10087"/>
                <a:gd name="connsiteY5" fmla="*/ 9972 h 10000"/>
                <a:gd name="connsiteX6" fmla="*/ 0 w 10087"/>
                <a:gd name="connsiteY6" fmla="*/ 4861 h 10000"/>
                <a:gd name="connsiteX0" fmla="*/ 0 w 10083"/>
                <a:gd name="connsiteY0" fmla="*/ 4861 h 10000"/>
                <a:gd name="connsiteX1" fmla="*/ 1127 w 10083"/>
                <a:gd name="connsiteY1" fmla="*/ 1 h 10000"/>
                <a:gd name="connsiteX2" fmla="*/ 9038 w 10083"/>
                <a:gd name="connsiteY2" fmla="*/ 1 h 10000"/>
                <a:gd name="connsiteX3" fmla="*/ 10083 w 10083"/>
                <a:gd name="connsiteY3" fmla="*/ 5039 h 10000"/>
                <a:gd name="connsiteX4" fmla="*/ 9016 w 10083"/>
                <a:gd name="connsiteY4" fmla="*/ 9927 h 10000"/>
                <a:gd name="connsiteX5" fmla="*/ 1127 w 10083"/>
                <a:gd name="connsiteY5" fmla="*/ 9972 h 10000"/>
                <a:gd name="connsiteX6" fmla="*/ 0 w 10083"/>
                <a:gd name="connsiteY6" fmla="*/ 4861 h 10000"/>
                <a:gd name="connsiteX0" fmla="*/ 0 w 10072"/>
                <a:gd name="connsiteY0" fmla="*/ 5076 h 10004"/>
                <a:gd name="connsiteX1" fmla="*/ 1116 w 10072"/>
                <a:gd name="connsiteY1" fmla="*/ 1 h 10004"/>
                <a:gd name="connsiteX2" fmla="*/ 9027 w 10072"/>
                <a:gd name="connsiteY2" fmla="*/ 1 h 10004"/>
                <a:gd name="connsiteX3" fmla="*/ 10072 w 10072"/>
                <a:gd name="connsiteY3" fmla="*/ 5039 h 10004"/>
                <a:gd name="connsiteX4" fmla="*/ 9005 w 10072"/>
                <a:gd name="connsiteY4" fmla="*/ 9927 h 10004"/>
                <a:gd name="connsiteX5" fmla="*/ 1116 w 10072"/>
                <a:gd name="connsiteY5" fmla="*/ 9972 h 10004"/>
                <a:gd name="connsiteX6" fmla="*/ 0 w 10072"/>
                <a:gd name="connsiteY6" fmla="*/ 5076 h 10004"/>
                <a:gd name="connsiteX0" fmla="*/ 0 w 10083"/>
                <a:gd name="connsiteY0" fmla="*/ 5004 h 10003"/>
                <a:gd name="connsiteX1" fmla="*/ 1127 w 10083"/>
                <a:gd name="connsiteY1" fmla="*/ 1 h 10003"/>
                <a:gd name="connsiteX2" fmla="*/ 9038 w 10083"/>
                <a:gd name="connsiteY2" fmla="*/ 1 h 10003"/>
                <a:gd name="connsiteX3" fmla="*/ 10083 w 10083"/>
                <a:gd name="connsiteY3" fmla="*/ 5039 h 10003"/>
                <a:gd name="connsiteX4" fmla="*/ 9016 w 10083"/>
                <a:gd name="connsiteY4" fmla="*/ 9927 h 10003"/>
                <a:gd name="connsiteX5" fmla="*/ 1127 w 10083"/>
                <a:gd name="connsiteY5" fmla="*/ 9972 h 10003"/>
                <a:gd name="connsiteX6" fmla="*/ 0 w 10083"/>
                <a:gd name="connsiteY6" fmla="*/ 5004 h 10003"/>
                <a:gd name="connsiteX0" fmla="*/ 0 w 10003"/>
                <a:gd name="connsiteY0" fmla="*/ 5281 h 10009"/>
                <a:gd name="connsiteX1" fmla="*/ 1047 w 10003"/>
                <a:gd name="connsiteY1" fmla="*/ 1 h 10009"/>
                <a:gd name="connsiteX2" fmla="*/ 8958 w 10003"/>
                <a:gd name="connsiteY2" fmla="*/ 1 h 10009"/>
                <a:gd name="connsiteX3" fmla="*/ 10003 w 10003"/>
                <a:gd name="connsiteY3" fmla="*/ 5039 h 10009"/>
                <a:gd name="connsiteX4" fmla="*/ 8936 w 10003"/>
                <a:gd name="connsiteY4" fmla="*/ 9927 h 10009"/>
                <a:gd name="connsiteX5" fmla="*/ 1047 w 10003"/>
                <a:gd name="connsiteY5" fmla="*/ 9972 h 10009"/>
                <a:gd name="connsiteX6" fmla="*/ 0 w 10003"/>
                <a:gd name="connsiteY6" fmla="*/ 5281 h 10009"/>
                <a:gd name="connsiteX0" fmla="*/ 0 w 10003"/>
                <a:gd name="connsiteY0" fmla="*/ 5142 h 10006"/>
                <a:gd name="connsiteX1" fmla="*/ 1047 w 10003"/>
                <a:gd name="connsiteY1" fmla="*/ 1 h 10006"/>
                <a:gd name="connsiteX2" fmla="*/ 8958 w 10003"/>
                <a:gd name="connsiteY2" fmla="*/ 1 h 10006"/>
                <a:gd name="connsiteX3" fmla="*/ 10003 w 10003"/>
                <a:gd name="connsiteY3" fmla="*/ 5039 h 10006"/>
                <a:gd name="connsiteX4" fmla="*/ 8936 w 10003"/>
                <a:gd name="connsiteY4" fmla="*/ 9927 h 10006"/>
                <a:gd name="connsiteX5" fmla="*/ 1047 w 10003"/>
                <a:gd name="connsiteY5" fmla="*/ 9972 h 10006"/>
                <a:gd name="connsiteX6" fmla="*/ 0 w 10003"/>
                <a:gd name="connsiteY6" fmla="*/ 5142 h 10006"/>
                <a:gd name="connsiteX0" fmla="*/ 0 w 10000"/>
                <a:gd name="connsiteY0" fmla="*/ 4893 h 10001"/>
                <a:gd name="connsiteX1" fmla="*/ 1044 w 10000"/>
                <a:gd name="connsiteY1" fmla="*/ 1 h 10001"/>
                <a:gd name="connsiteX2" fmla="*/ 8955 w 10000"/>
                <a:gd name="connsiteY2" fmla="*/ 1 h 10001"/>
                <a:gd name="connsiteX3" fmla="*/ 10000 w 10000"/>
                <a:gd name="connsiteY3" fmla="*/ 5039 h 10001"/>
                <a:gd name="connsiteX4" fmla="*/ 8933 w 10000"/>
                <a:gd name="connsiteY4" fmla="*/ 9927 h 10001"/>
                <a:gd name="connsiteX5" fmla="*/ 1044 w 10000"/>
                <a:gd name="connsiteY5" fmla="*/ 9972 h 10001"/>
                <a:gd name="connsiteX6" fmla="*/ 0 w 10000"/>
                <a:gd name="connsiteY6" fmla="*/ 4893 h 10001"/>
                <a:gd name="connsiteX0" fmla="*/ 0 w 10000"/>
                <a:gd name="connsiteY0" fmla="*/ 5018 h 10003"/>
                <a:gd name="connsiteX1" fmla="*/ 1044 w 10000"/>
                <a:gd name="connsiteY1" fmla="*/ 1 h 10003"/>
                <a:gd name="connsiteX2" fmla="*/ 8955 w 10000"/>
                <a:gd name="connsiteY2" fmla="*/ 1 h 10003"/>
                <a:gd name="connsiteX3" fmla="*/ 10000 w 10000"/>
                <a:gd name="connsiteY3" fmla="*/ 5039 h 10003"/>
                <a:gd name="connsiteX4" fmla="*/ 8933 w 10000"/>
                <a:gd name="connsiteY4" fmla="*/ 9927 h 10003"/>
                <a:gd name="connsiteX5" fmla="*/ 1044 w 10000"/>
                <a:gd name="connsiteY5" fmla="*/ 9972 h 10003"/>
                <a:gd name="connsiteX6" fmla="*/ 0 w 10000"/>
                <a:gd name="connsiteY6" fmla="*/ 5018 h 10003"/>
                <a:gd name="connsiteX0" fmla="*/ 0 w 10006"/>
                <a:gd name="connsiteY0" fmla="*/ 5045 h 10004"/>
                <a:gd name="connsiteX1" fmla="*/ 1050 w 10006"/>
                <a:gd name="connsiteY1" fmla="*/ 1 h 10004"/>
                <a:gd name="connsiteX2" fmla="*/ 8961 w 10006"/>
                <a:gd name="connsiteY2" fmla="*/ 1 h 10004"/>
                <a:gd name="connsiteX3" fmla="*/ 10006 w 10006"/>
                <a:gd name="connsiteY3" fmla="*/ 5039 h 10004"/>
                <a:gd name="connsiteX4" fmla="*/ 8939 w 10006"/>
                <a:gd name="connsiteY4" fmla="*/ 9927 h 10004"/>
                <a:gd name="connsiteX5" fmla="*/ 1050 w 10006"/>
                <a:gd name="connsiteY5" fmla="*/ 9972 h 10004"/>
                <a:gd name="connsiteX6" fmla="*/ 0 w 10006"/>
                <a:gd name="connsiteY6" fmla="*/ 5045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6" h="10004">
                  <a:moveTo>
                    <a:pt x="0" y="5045"/>
                  </a:moveTo>
                  <a:cubicBezTo>
                    <a:pt x="513" y="1631"/>
                    <a:pt x="122" y="86"/>
                    <a:pt x="1050" y="1"/>
                  </a:cubicBezTo>
                  <a:lnTo>
                    <a:pt x="8961" y="1"/>
                  </a:lnTo>
                  <a:cubicBezTo>
                    <a:pt x="9990" y="-16"/>
                    <a:pt x="9537" y="540"/>
                    <a:pt x="10006" y="5039"/>
                  </a:cubicBezTo>
                  <a:cubicBezTo>
                    <a:pt x="9608" y="9039"/>
                    <a:pt x="9872" y="10038"/>
                    <a:pt x="8939" y="9927"/>
                  </a:cubicBezTo>
                  <a:lnTo>
                    <a:pt x="1050" y="9972"/>
                  </a:lnTo>
                  <a:cubicBezTo>
                    <a:pt x="110" y="10230"/>
                    <a:pt x="521" y="8962"/>
                    <a:pt x="0" y="5045"/>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25000" noProof="0" dirty="0">
                <a:ln>
                  <a:noFill/>
                </a:ln>
                <a:solidFill>
                  <a:prstClr val="white"/>
                </a:solidFill>
                <a:effectLst/>
                <a:uLnTx/>
                <a:uFillTx/>
                <a:latin typeface="Calibri" panose="020F0502020204030204"/>
                <a:ea typeface="+mn-ea"/>
                <a:cs typeface="+mn-cs"/>
              </a:endParaRPr>
            </a:p>
          </p:txBody>
        </p:sp>
        <p:sp>
          <p:nvSpPr>
            <p:cNvPr id="47" name="#sl-pollquestion()">
              <a:extLst>
                <a:ext uri="{FF2B5EF4-FFF2-40B4-BE49-F238E27FC236}">
                  <a16:creationId xmlns:a16="http://schemas.microsoft.com/office/drawing/2014/main" id="{0B3C0AB6-E99F-4DFB-8A1B-814704AA4FC9}"/>
                </a:ext>
              </a:extLst>
            </p:cNvPr>
            <p:cNvSpPr txBox="1"/>
            <p:nvPr/>
          </p:nvSpPr>
          <p:spPr>
            <a:xfrm>
              <a:off x="1717288" y="2964701"/>
              <a:ext cx="8839255" cy="932341"/>
            </a:xfrm>
            <a:prstGeom prst="rect">
              <a:avLst/>
            </a:prstGeom>
            <a:noFill/>
          </p:spPr>
          <p:txBody>
            <a:bodyPr wrap="square" rtlCol="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400" dirty="0">
                  <a:solidFill>
                    <a:prstClr val="white"/>
                  </a:solidFill>
                  <a:latin typeface="Arial" panose="020B0604020202020204" pitchFamily="34" charset="0"/>
                  <a:cs typeface="Arial" panose="020B0604020202020204" pitchFamily="34" charset="0"/>
                </a:rPr>
                <a:t>Das griechische Wort </a:t>
              </a:r>
              <a:r>
                <a:rPr lang="de-DE" sz="2400" b="0" i="0" u="none" strike="noStrike" dirty="0">
                  <a:solidFill>
                    <a:schemeClr val="bg1"/>
                  </a:solidFill>
                  <a:effectLst/>
                  <a:latin typeface="Arial" panose="020B0604020202020204" pitchFamily="34" charset="0"/>
                </a:rPr>
                <a:t>κα</a:t>
              </a:r>
              <a:r>
                <a:rPr lang="de-DE" sz="2400" b="0" i="0" u="none" strike="noStrike" dirty="0" err="1">
                  <a:solidFill>
                    <a:schemeClr val="bg1"/>
                  </a:solidFill>
                  <a:effectLst/>
                  <a:latin typeface="Arial" panose="020B0604020202020204" pitchFamily="34" charset="0"/>
                </a:rPr>
                <a:t>θολικός</a:t>
              </a:r>
              <a:r>
                <a:rPr lang="de-DE" sz="2400" b="0" i="0" u="none" strike="noStrike" dirty="0">
                  <a:solidFill>
                    <a:schemeClr val="bg1"/>
                  </a:solidFill>
                  <a:effectLst/>
                  <a:latin typeface="Arial" panose="020B0604020202020204" pitchFamily="34" charset="0"/>
                </a:rPr>
                <a:t> (</a:t>
              </a:r>
              <a:r>
                <a:rPr lang="de-DE" sz="2400" b="0" i="0" u="none" strike="noStrike" dirty="0" err="1">
                  <a:solidFill>
                    <a:schemeClr val="bg1"/>
                  </a:solidFill>
                  <a:effectLst/>
                  <a:latin typeface="Arial" panose="020B0604020202020204" pitchFamily="34" charset="0"/>
                </a:rPr>
                <a:t>katholikos</a:t>
              </a:r>
              <a:r>
                <a:rPr lang="de-DE" sz="2400" b="0" i="0" u="none" strike="noStrike" dirty="0">
                  <a:solidFill>
                    <a:schemeClr val="bg1"/>
                  </a:solidFill>
                  <a:effectLst/>
                  <a:latin typeface="Arial" panose="020B0604020202020204" pitchFamily="34" charset="0"/>
                </a:rPr>
                <a:t>) bedeutet im Deutschen</a:t>
              </a:r>
              <a:endParaRPr kumimoji="0" lang="en-US" sz="2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grpSp>
      <p:grpSp>
        <p:nvGrpSpPr>
          <p:cNvPr id="12" name="Current Money Value">
            <a:extLst>
              <a:ext uri="{FF2B5EF4-FFF2-40B4-BE49-F238E27FC236}">
                <a16:creationId xmlns:a16="http://schemas.microsoft.com/office/drawing/2014/main" id="{F69BB7A5-CF27-44D2-A964-DF2E78088389}"/>
              </a:ext>
            </a:extLst>
          </p:cNvPr>
          <p:cNvGrpSpPr/>
          <p:nvPr/>
        </p:nvGrpSpPr>
        <p:grpSpPr>
          <a:xfrm>
            <a:off x="8618368" y="2322355"/>
            <a:ext cx="3573630" cy="347151"/>
            <a:chOff x="8618369" y="2322355"/>
            <a:chExt cx="3555791" cy="347151"/>
          </a:xfrm>
        </p:grpSpPr>
        <p:cxnSp>
          <p:nvCxnSpPr>
            <p:cNvPr id="49" name="Line">
              <a:extLst>
                <a:ext uri="{FF2B5EF4-FFF2-40B4-BE49-F238E27FC236}">
                  <a16:creationId xmlns:a16="http://schemas.microsoft.com/office/drawing/2014/main" id="{8E8A5C75-CFCA-4176-8EB0-4EB34F162D99}"/>
                </a:ext>
              </a:extLst>
            </p:cNvPr>
            <p:cNvCxnSpPr>
              <a:cxnSpLocks/>
              <a:stCxn id="48" idx="3"/>
            </p:cNvCxnSpPr>
            <p:nvPr/>
          </p:nvCxnSpPr>
          <p:spPr>
            <a:xfrm>
              <a:off x="10595809" y="2501848"/>
              <a:ext cx="157835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Background">
              <a:extLst>
                <a:ext uri="{FF2B5EF4-FFF2-40B4-BE49-F238E27FC236}">
                  <a16:creationId xmlns:a16="http://schemas.microsoft.com/office/drawing/2014/main" id="{12A54628-84A9-44CB-A81D-4C642051B35E}"/>
                </a:ext>
              </a:extLst>
            </p:cNvPr>
            <p:cNvSpPr/>
            <p:nvPr/>
          </p:nvSpPr>
          <p:spPr>
            <a:xfrm>
              <a:off x="8618369" y="2322355"/>
              <a:ext cx="1977440" cy="347151"/>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
              <a:extLst>
                <a:ext uri="{FF2B5EF4-FFF2-40B4-BE49-F238E27FC236}">
                  <a16:creationId xmlns:a16="http://schemas.microsoft.com/office/drawing/2014/main" id="{DBB8417C-BFDC-4C68-A750-8B0478B37A21}"/>
                </a:ext>
              </a:extLst>
            </p:cNvPr>
            <p:cNvSpPr txBox="1"/>
            <p:nvPr/>
          </p:nvSpPr>
          <p:spPr>
            <a:xfrm>
              <a:off x="8793584" y="2338239"/>
              <a:ext cx="1642634" cy="307777"/>
            </a:xfrm>
            <a:prstGeom prst="rect">
              <a:avLst/>
            </a:prstGeom>
            <a:noFill/>
          </p:spPr>
          <p:txBody>
            <a:bodyPr wrap="square" lIns="0" tIns="0" rIns="0" bIns="0" rtlCol="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000" b="1" dirty="0">
                  <a:solidFill>
                    <a:prstClr val="white"/>
                  </a:solidFill>
                  <a:latin typeface="Avenir Next LT Pro" panose="020B0504020202020204" pitchFamily="34" charset="0"/>
                  <a:cs typeface="Arial" panose="020B0604020202020204" pitchFamily="34" charset="0"/>
                </a:rPr>
                <a:t>Ministrantin</a:t>
              </a:r>
              <a:endParaRPr kumimoji="0" lang="en-US" sz="2000" b="1"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Arial" panose="020B0604020202020204" pitchFamily="34" charset="0"/>
              </a:endParaRPr>
            </a:p>
          </p:txBody>
        </p:sp>
      </p:grpSp>
      <p:pic>
        <p:nvPicPr>
          <p:cNvPr id="56" name="background music">
            <a:hlinkClick r:id="" action="ppaction://media"/>
            <a:extLst>
              <a:ext uri="{FF2B5EF4-FFF2-40B4-BE49-F238E27FC236}">
                <a16:creationId xmlns:a16="http://schemas.microsoft.com/office/drawing/2014/main" id="{AE147EA1-A7B8-472A-9D67-543DB82C2846}"/>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450975" y="291865"/>
            <a:ext cx="609600" cy="609600"/>
          </a:xfrm>
          <a:prstGeom prst="rect">
            <a:avLst/>
          </a:prstGeom>
        </p:spPr>
      </p:pic>
      <p:pic>
        <p:nvPicPr>
          <p:cNvPr id="2" name="start sound">
            <a:hlinkClick r:id="" action="ppaction://media"/>
            <a:extLst>
              <a:ext uri="{FF2B5EF4-FFF2-40B4-BE49-F238E27FC236}">
                <a16:creationId xmlns:a16="http://schemas.microsoft.com/office/drawing/2014/main" id="{72A2DC58-E96C-4A38-9A9A-8BF659400E00}"/>
              </a:ext>
            </a:extLst>
          </p:cNvPr>
          <p:cNvPicPr>
            <a:picLocks noChangeAspect="1"/>
          </p:cNvPicPr>
          <p:nvPr>
            <a:audioFile r:link="rId4"/>
            <p:extLst>
              <p:ext uri="{DAA4B4D4-6D71-4841-9C94-3DE7FCFB9230}">
                <p14:media xmlns:p14="http://schemas.microsoft.com/office/powerpoint/2010/main" r:embed="rId5">
                  <p14:trim end="6694.1882"/>
                  <p14:fade out="750"/>
                </p14:media>
              </p:ext>
            </p:extLst>
          </p:nvPr>
        </p:nvPicPr>
        <p:blipFill>
          <a:blip r:embed="rId12"/>
          <a:stretch>
            <a:fillRect/>
          </a:stretch>
        </p:blipFill>
        <p:spPr>
          <a:xfrm>
            <a:off x="1348685" y="291865"/>
            <a:ext cx="609600" cy="609600"/>
          </a:xfrm>
          <a:prstGeom prst="rect">
            <a:avLst/>
          </a:prstGeom>
        </p:spPr>
      </p:pic>
      <p:pic>
        <p:nvPicPr>
          <p:cNvPr id="3" name="final answer">
            <a:hlinkClick r:id="" action="ppaction://media"/>
            <a:extLst>
              <a:ext uri="{FF2B5EF4-FFF2-40B4-BE49-F238E27FC236}">
                <a16:creationId xmlns:a16="http://schemas.microsoft.com/office/drawing/2014/main" id="{AA2899EE-0BB1-491D-B054-EA144919A739}"/>
              </a:ext>
            </a:extLst>
          </p:cNvPr>
          <p:cNvPicPr>
            <a:picLocks noChangeAspect="1"/>
          </p:cNvPicPr>
          <p:nvPr>
            <a:audioFile r:link="rId7"/>
            <p:extLst>
              <p:ext uri="{DAA4B4D4-6D71-4841-9C94-3DE7FCFB9230}">
                <p14:media xmlns:p14="http://schemas.microsoft.com/office/powerpoint/2010/main" r:embed="rId6"/>
              </p:ext>
            </p:extLst>
          </p:nvPr>
        </p:nvPicPr>
        <p:blipFill>
          <a:blip r:embed="rId12"/>
          <a:stretch>
            <a:fillRect/>
          </a:stretch>
        </p:blipFill>
        <p:spPr>
          <a:xfrm>
            <a:off x="9461500" y="1309688"/>
            <a:ext cx="304800" cy="304800"/>
          </a:xfrm>
          <a:prstGeom prst="rect">
            <a:avLst/>
          </a:prstGeom>
        </p:spPr>
      </p:pic>
      <p:pic>
        <p:nvPicPr>
          <p:cNvPr id="42" name="Grafik 41">
            <a:extLst>
              <a:ext uri="{FF2B5EF4-FFF2-40B4-BE49-F238E27FC236}">
                <a16:creationId xmlns:a16="http://schemas.microsoft.com/office/drawing/2014/main" id="{3AEF1EA1-EF66-4A63-98D3-6C6A5EF4F33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86363" y="192276"/>
            <a:ext cx="2325017" cy="2325017"/>
          </a:xfrm>
          <a:prstGeom prst="rect">
            <a:avLst/>
          </a:prstGeom>
        </p:spPr>
      </p:pic>
    </p:spTree>
    <p:custDataLst>
      <p:tags r:id="rId1"/>
    </p:custDataLst>
    <p:extLst>
      <p:ext uri="{BB962C8B-B14F-4D97-AF65-F5344CB8AC3E}">
        <p14:creationId xmlns:p14="http://schemas.microsoft.com/office/powerpoint/2010/main" val="546085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73" fill="hold"/>
                                        <p:tgtEl>
                                          <p:spTgt spid="2"/>
                                        </p:tgtEl>
                                      </p:cBhvr>
                                    </p:cmd>
                                  </p:childTnLst>
                                </p:cTn>
                              </p:par>
                              <p:par>
                                <p:cTn id="7" presetID="10" presetClass="entr" presetSubtype="0" fill="hold" nodeType="withEffect">
                                  <p:stCondLst>
                                    <p:cond delay="100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1000"/>
                                        <p:tgtEl>
                                          <p:spTgt spid="14"/>
                                        </p:tgtEl>
                                      </p:cBhvr>
                                    </p:animEffect>
                                  </p:childTnLst>
                                </p:cTn>
                              </p:par>
                              <p:par>
                                <p:cTn id="10" presetID="2" presetClass="entr" presetSubtype="2" fill="hold" nodeType="withEffect">
                                  <p:stCondLst>
                                    <p:cond delay="225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1+#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par>
                          <p:cTn id="14" fill="hold">
                            <p:stCondLst>
                              <p:cond delay="3573"/>
                            </p:stCondLst>
                            <p:childTnLst>
                              <p:par>
                                <p:cTn id="15" presetID="1" presetClass="mediacall" presetSubtype="0" fill="hold" nodeType="afterEffect">
                                  <p:stCondLst>
                                    <p:cond delay="0"/>
                                  </p:stCondLst>
                                  <p:childTnLst>
                                    <p:cmd type="call" cmd="playFrom(0.0)">
                                      <p:cBhvr>
                                        <p:cTn id="16" dur="167105" fill="hold"/>
                                        <p:tgtEl>
                                          <p:spTgt spid="56"/>
                                        </p:tgtEl>
                                      </p:cBhvr>
                                    </p:cmd>
                                  </p:childTnLst>
                                </p:cTn>
                              </p:par>
                              <p:par>
                                <p:cTn id="17" presetID="10"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10" presetClass="entr" presetSubtype="0" fill="hold" nodeType="with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fade">
                                      <p:cBhvr>
                                        <p:cTn id="22" dur="500"/>
                                        <p:tgtEl>
                                          <p:spTgt spid="54"/>
                                        </p:tgtEl>
                                      </p:cBhvr>
                                    </p:animEffect>
                                  </p:childTnLst>
                                </p:cTn>
                              </p:par>
                              <p:par>
                                <p:cTn id="23" presetID="2" presetClass="entr" presetSubtype="8" fill="hold" nodeType="withEffect">
                                  <p:stCondLst>
                                    <p:cond delay="50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0-#ppt_w/2"/>
                                          </p:val>
                                        </p:tav>
                                        <p:tav tm="100000">
                                          <p:val>
                                            <p:strVal val="#ppt_x"/>
                                          </p:val>
                                        </p:tav>
                                      </p:tavLst>
                                    </p:anim>
                                    <p:anim calcmode="lin" valueType="num">
                                      <p:cBhvr additive="base">
                                        <p:cTn id="26" dur="500" fill="hold"/>
                                        <p:tgtEl>
                                          <p:spTgt spid="4"/>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1250"/>
                                  </p:stCondLst>
                                  <p:childTnLst>
                                    <p:set>
                                      <p:cBhvr>
                                        <p:cTn id="28" dur="1" fill="hold">
                                          <p:stCondLst>
                                            <p:cond delay="0"/>
                                          </p:stCondLst>
                                        </p:cTn>
                                        <p:tgtEl>
                                          <p:spTgt spid="51"/>
                                        </p:tgtEl>
                                        <p:attrNameLst>
                                          <p:attrName>style.visibility</p:attrName>
                                        </p:attrNameLst>
                                      </p:cBhvr>
                                      <p:to>
                                        <p:strVal val="visible"/>
                                      </p:to>
                                    </p:set>
                                    <p:anim calcmode="lin" valueType="num">
                                      <p:cBhvr additive="base">
                                        <p:cTn id="29" dur="500" fill="hold"/>
                                        <p:tgtEl>
                                          <p:spTgt spid="51"/>
                                        </p:tgtEl>
                                        <p:attrNameLst>
                                          <p:attrName>ppt_x</p:attrName>
                                        </p:attrNameLst>
                                      </p:cBhvr>
                                      <p:tavLst>
                                        <p:tav tm="0">
                                          <p:val>
                                            <p:strVal val="1+#ppt_w/2"/>
                                          </p:val>
                                        </p:tav>
                                        <p:tav tm="100000">
                                          <p:val>
                                            <p:strVal val="#ppt_x"/>
                                          </p:val>
                                        </p:tav>
                                      </p:tavLst>
                                    </p:anim>
                                    <p:anim calcmode="lin" valueType="num">
                                      <p:cBhvr additive="base">
                                        <p:cTn id="30" dur="500" fill="hold"/>
                                        <p:tgtEl>
                                          <p:spTgt spid="51"/>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1250"/>
                                  </p:stCondLst>
                                  <p:childTnLst>
                                    <p:set>
                                      <p:cBhvr>
                                        <p:cTn id="32" dur="1" fill="hold">
                                          <p:stCondLst>
                                            <p:cond delay="0"/>
                                          </p:stCondLst>
                                        </p:cTn>
                                        <p:tgtEl>
                                          <p:spTgt spid="52"/>
                                        </p:tgtEl>
                                        <p:attrNameLst>
                                          <p:attrName>style.visibility</p:attrName>
                                        </p:attrNameLst>
                                      </p:cBhvr>
                                      <p:to>
                                        <p:strVal val="visible"/>
                                      </p:to>
                                    </p:set>
                                    <p:anim calcmode="lin" valueType="num">
                                      <p:cBhvr additive="base">
                                        <p:cTn id="33" dur="500" fill="hold"/>
                                        <p:tgtEl>
                                          <p:spTgt spid="52"/>
                                        </p:tgtEl>
                                        <p:attrNameLst>
                                          <p:attrName>ppt_x</p:attrName>
                                        </p:attrNameLst>
                                      </p:cBhvr>
                                      <p:tavLst>
                                        <p:tav tm="0">
                                          <p:val>
                                            <p:strVal val="1+#ppt_w/2"/>
                                          </p:val>
                                        </p:tav>
                                        <p:tav tm="100000">
                                          <p:val>
                                            <p:strVal val="#ppt_x"/>
                                          </p:val>
                                        </p:tav>
                                      </p:tavLst>
                                    </p:anim>
                                    <p:anim calcmode="lin" valueType="num">
                                      <p:cBhvr additive="base">
                                        <p:cTn id="34" dur="500" fill="hold"/>
                                        <p:tgtEl>
                                          <p:spTgt spid="52"/>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1250"/>
                                  </p:stCondLst>
                                  <p:childTnLst>
                                    <p:set>
                                      <p:cBhvr>
                                        <p:cTn id="36" dur="1" fill="hold">
                                          <p:stCondLst>
                                            <p:cond delay="0"/>
                                          </p:stCondLst>
                                        </p:cTn>
                                        <p:tgtEl>
                                          <p:spTgt spid="53"/>
                                        </p:tgtEl>
                                        <p:attrNameLst>
                                          <p:attrName>style.visibility</p:attrName>
                                        </p:attrNameLst>
                                      </p:cBhvr>
                                      <p:to>
                                        <p:strVal val="visible"/>
                                      </p:to>
                                    </p:set>
                                    <p:anim calcmode="lin" valueType="num">
                                      <p:cBhvr additive="base">
                                        <p:cTn id="37" dur="500" fill="hold"/>
                                        <p:tgtEl>
                                          <p:spTgt spid="53"/>
                                        </p:tgtEl>
                                        <p:attrNameLst>
                                          <p:attrName>ppt_x</p:attrName>
                                        </p:attrNameLst>
                                      </p:cBhvr>
                                      <p:tavLst>
                                        <p:tav tm="0">
                                          <p:val>
                                            <p:strVal val="1+#ppt_w/2"/>
                                          </p:val>
                                        </p:tav>
                                        <p:tav tm="100000">
                                          <p:val>
                                            <p:strVal val="#ppt_x"/>
                                          </p:val>
                                        </p:tav>
                                      </p:tavLst>
                                    </p:anim>
                                    <p:anim calcmode="lin" valueType="num">
                                      <p:cBhvr additive="base">
                                        <p:cTn id="38" dur="500" fill="hold"/>
                                        <p:tgtEl>
                                          <p:spTgt spid="53"/>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2000"/>
                                  </p:stCondLst>
                                  <p:childTnLst>
                                    <p:set>
                                      <p:cBhvr>
                                        <p:cTn id="40" dur="1" fill="hold">
                                          <p:stCondLst>
                                            <p:cond delay="0"/>
                                          </p:stCondLst>
                                        </p:cTn>
                                        <p:tgtEl>
                                          <p:spTgt spid="60"/>
                                        </p:tgtEl>
                                        <p:attrNameLst>
                                          <p:attrName>style.visibility</p:attrName>
                                        </p:attrNameLst>
                                      </p:cBhvr>
                                      <p:to>
                                        <p:strVal val="visible"/>
                                      </p:to>
                                    </p:set>
                                    <p:anim calcmode="lin" valueType="num">
                                      <p:cBhvr additive="base">
                                        <p:cTn id="41" dur="500" fill="hold"/>
                                        <p:tgtEl>
                                          <p:spTgt spid="60"/>
                                        </p:tgtEl>
                                        <p:attrNameLst>
                                          <p:attrName>ppt_x</p:attrName>
                                        </p:attrNameLst>
                                      </p:cBhvr>
                                      <p:tavLst>
                                        <p:tav tm="0">
                                          <p:val>
                                            <p:strVal val="0-#ppt_w/2"/>
                                          </p:val>
                                        </p:tav>
                                        <p:tav tm="100000">
                                          <p:val>
                                            <p:strVal val="#ppt_x"/>
                                          </p:val>
                                        </p:tav>
                                      </p:tavLst>
                                    </p:anim>
                                    <p:anim calcmode="lin" valueType="num">
                                      <p:cBhvr additive="base">
                                        <p:cTn id="42" dur="500" fill="hold"/>
                                        <p:tgtEl>
                                          <p:spTgt spid="60"/>
                                        </p:tgtEl>
                                        <p:attrNameLst>
                                          <p:attrName>ppt_y</p:attrName>
                                        </p:attrNameLst>
                                      </p:cBhvr>
                                      <p:tavLst>
                                        <p:tav tm="0">
                                          <p:val>
                                            <p:strVal val="#ppt_y"/>
                                          </p:val>
                                        </p:tav>
                                        <p:tav tm="100000">
                                          <p:val>
                                            <p:strVal val="#ppt_y"/>
                                          </p:val>
                                        </p:tav>
                                      </p:tavLst>
                                    </p:anim>
                                  </p:childTnLst>
                                </p:cTn>
                              </p:par>
                              <p:par>
                                <p:cTn id="43" presetID="2" presetClass="entr" presetSubtype="2" fill="hold" nodeType="withEffect">
                                  <p:stCondLst>
                                    <p:cond delay="2750"/>
                                  </p:stCondLst>
                                  <p:childTnLst>
                                    <p:set>
                                      <p:cBhvr>
                                        <p:cTn id="44" dur="1" fill="hold">
                                          <p:stCondLst>
                                            <p:cond delay="0"/>
                                          </p:stCondLst>
                                        </p:cTn>
                                        <p:tgtEl>
                                          <p:spTgt spid="55"/>
                                        </p:tgtEl>
                                        <p:attrNameLst>
                                          <p:attrName>style.visibility</p:attrName>
                                        </p:attrNameLst>
                                      </p:cBhvr>
                                      <p:to>
                                        <p:strVal val="visible"/>
                                      </p:to>
                                    </p:set>
                                    <p:anim calcmode="lin" valueType="num">
                                      <p:cBhvr additive="base">
                                        <p:cTn id="45" dur="500" fill="hold"/>
                                        <p:tgtEl>
                                          <p:spTgt spid="55"/>
                                        </p:tgtEl>
                                        <p:attrNameLst>
                                          <p:attrName>ppt_x</p:attrName>
                                        </p:attrNameLst>
                                      </p:cBhvr>
                                      <p:tavLst>
                                        <p:tav tm="0">
                                          <p:val>
                                            <p:strVal val="1+#ppt_w/2"/>
                                          </p:val>
                                        </p:tav>
                                        <p:tav tm="100000">
                                          <p:val>
                                            <p:strVal val="#ppt_x"/>
                                          </p:val>
                                        </p:tav>
                                      </p:tavLst>
                                    </p:anim>
                                    <p:anim calcmode="lin" valueType="num">
                                      <p:cBhvr additive="base">
                                        <p:cTn id="46" dur="500" fill="hold"/>
                                        <p:tgtEl>
                                          <p:spTgt spid="5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7" repeatCount="indefinite" fill="hold" display="0">
                  <p:stCondLst>
                    <p:cond delay="indefinite"/>
                  </p:stCondLst>
                  <p:endCondLst>
                    <p:cond evt="onStopAudio" delay="0">
                      <p:tgtEl>
                        <p:sldTgt/>
                      </p:tgtEl>
                    </p:cond>
                  </p:endCondLst>
                </p:cTn>
                <p:tgtEl>
                  <p:spTgt spid="56"/>
                </p:tgtEl>
              </p:cMediaNode>
            </p:audio>
            <p:audio>
              <p:cMediaNode vol="80000" showWhenStopped="0">
                <p:cTn id="48" fill="hold" display="0">
                  <p:stCondLst>
                    <p:cond delay="indefinite"/>
                  </p:stCondLst>
                  <p:endCondLst>
                    <p:cond evt="onStopAudio" delay="0">
                      <p:tgtEl>
                        <p:sldTgt/>
                      </p:tgtEl>
                    </p:cond>
                  </p:endCondLst>
                </p:cTn>
                <p:tgtEl>
                  <p:spTgt spid="2"/>
                </p:tgtEl>
              </p:cMediaNode>
            </p:audio>
            <p:audio>
              <p:cMediaNode vol="80000" showWhenStopped="0">
                <p:cTn id="49" fill="hold" display="0">
                  <p:stCondLst>
                    <p:cond delay="indefinite"/>
                  </p:stCondLst>
                  <p:endCondLst>
                    <p:cond evt="onStopAudio" delay="0">
                      <p:tgtEl>
                        <p:sldTgt/>
                      </p:tgtEl>
                    </p:cond>
                  </p:endCondLst>
                </p:cTn>
                <p:tgtEl>
                  <p:spTgt spid="3"/>
                </p:tgtEl>
              </p:cMediaNode>
            </p:audio>
            <p:seq concurrent="1" nextAc="seek">
              <p:cTn id="50" restart="whenNotActive" fill="hold" evtFilter="cancelBubble" nodeType="interactiveSeq">
                <p:stCondLst>
                  <p:cond evt="onClick" delay="0">
                    <p:tgtEl>
                      <p:spTgt spid="37"/>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88868" fill="hold"/>
                                        <p:tgtEl>
                                          <p:spTgt spid="3"/>
                                        </p:tgtEl>
                                      </p:cBhvr>
                                    </p:cmd>
                                  </p:childTnLst>
                                </p:cTn>
                              </p:par>
                              <p:par>
                                <p:cTn id="55" presetID="3" presetClass="mediacall" presetSubtype="0" fill="hold" nodeType="withEffect">
                                  <p:stCondLst>
                                    <p:cond delay="0"/>
                                  </p:stCondLst>
                                  <p:childTnLst>
                                    <p:cmd type="call" cmd="stop">
                                      <p:cBhvr>
                                        <p:cTn id="56" dur="1" fill="hold"/>
                                        <p:tgtEl>
                                          <p:spTgt spid="56"/>
                                        </p:tgtEl>
                                      </p:cBhvr>
                                    </p:cmd>
                                  </p:childTnLst>
                                </p:cTn>
                              </p:par>
                              <p:par>
                                <p:cTn id="57" presetID="1" presetClass="emph" presetSubtype="2" fill="hold" nodeType="withEffect">
                                  <p:stCondLst>
                                    <p:cond delay="0"/>
                                  </p:stCondLst>
                                  <p:childTnLst>
                                    <p:animClr clrSpc="rgb" dir="cw">
                                      <p:cBhvr>
                                        <p:cTn id="58" dur="750" fill="hold"/>
                                        <p:tgtEl>
                                          <p:spTgt spid="51"/>
                                        </p:tgtEl>
                                        <p:attrNameLst>
                                          <p:attrName>fillcolor</p:attrName>
                                        </p:attrNameLst>
                                      </p:cBhvr>
                                      <p:to>
                                        <a:schemeClr val="accent2"/>
                                      </p:to>
                                    </p:animClr>
                                    <p:set>
                                      <p:cBhvr>
                                        <p:cTn id="59" dur="750" fill="hold"/>
                                        <p:tgtEl>
                                          <p:spTgt spid="51"/>
                                        </p:tgtEl>
                                        <p:attrNameLst>
                                          <p:attrName>fill.type</p:attrName>
                                        </p:attrNameLst>
                                      </p:cBhvr>
                                      <p:to>
                                        <p:strVal val="solid"/>
                                      </p:to>
                                    </p:set>
                                    <p:set>
                                      <p:cBhvr>
                                        <p:cTn id="60" dur="750" fill="hold"/>
                                        <p:tgtEl>
                                          <p:spTgt spid="51"/>
                                        </p:tgtEl>
                                        <p:attrNameLst>
                                          <p:attrName>fill.on</p:attrName>
                                        </p:attrNameLst>
                                      </p:cBhvr>
                                      <p:to>
                                        <p:strVal val="true"/>
                                      </p:to>
                                    </p:set>
                                  </p:childTnLst>
                                </p:cTn>
                              </p:par>
                            </p:childTnLst>
                          </p:cTn>
                        </p:par>
                      </p:childTnLst>
                    </p:cTn>
                  </p:par>
                </p:childTnLst>
              </p:cTn>
              <p:nextCondLst>
                <p:cond evt="onClick" delay="0">
                  <p:tgtEl>
                    <p:spTgt spid="37"/>
                  </p:tgtEl>
                </p:cond>
              </p:nextCondLst>
            </p:seq>
          </p:childTnLst>
        </p:cTn>
      </p:par>
    </p:tnLst>
    <p:bldLst>
      <p:bldP spid="51" grpId="0" animBg="1"/>
      <p:bldP spid="52" grpId="0"/>
      <p:bldP spid="5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ackground image">
            <a:extLst>
              <a:ext uri="{FF2B5EF4-FFF2-40B4-BE49-F238E27FC236}">
                <a16:creationId xmlns:a16="http://schemas.microsoft.com/office/drawing/2014/main" id="{1230C834-D16D-47B9-8F74-29C0BF3B24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9" name="#sl-staticobject()" descr="Ein Bild, das Zeichnung enthält.&#10;&#10;Automatisch generierte Beschreibung">
            <a:extLst>
              <a:ext uri="{FF2B5EF4-FFF2-40B4-BE49-F238E27FC236}">
                <a16:creationId xmlns:a16="http://schemas.microsoft.com/office/drawing/2014/main" id="{96E638E8-D2F9-4D36-8C1A-B8BC253847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33690" y="6339900"/>
            <a:ext cx="1620186" cy="324037"/>
          </a:xfrm>
          <a:prstGeom prst="rect">
            <a:avLst/>
          </a:prstGeom>
        </p:spPr>
      </p:pic>
      <p:cxnSp>
        <p:nvCxnSpPr>
          <p:cNvPr id="54" name="Answer Line 2">
            <a:extLst>
              <a:ext uri="{FF2B5EF4-FFF2-40B4-BE49-F238E27FC236}">
                <a16:creationId xmlns:a16="http://schemas.microsoft.com/office/drawing/2014/main" id="{4B5767AD-D5A3-42E8-94D6-CC3C8423DF69}"/>
              </a:ext>
            </a:extLst>
          </p:cNvPr>
          <p:cNvCxnSpPr>
            <a:cxnSpLocks/>
          </p:cNvCxnSpPr>
          <p:nvPr/>
        </p:nvCxnSpPr>
        <p:spPr>
          <a:xfrm>
            <a:off x="2272" y="5782749"/>
            <a:ext cx="12192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5" name="Answer D">
            <a:extLst>
              <a:ext uri="{FF2B5EF4-FFF2-40B4-BE49-F238E27FC236}">
                <a16:creationId xmlns:a16="http://schemas.microsoft.com/office/drawing/2014/main" id="{63AD585E-E59E-4654-9EA7-4D03C089D3F1}"/>
              </a:ext>
            </a:extLst>
          </p:cNvPr>
          <p:cNvGrpSpPr/>
          <p:nvPr/>
        </p:nvGrpSpPr>
        <p:grpSpPr>
          <a:xfrm>
            <a:off x="6276671" y="5306896"/>
            <a:ext cx="4524162" cy="929685"/>
            <a:chOff x="1452892" y="4172004"/>
            <a:chExt cx="4524162" cy="929685"/>
          </a:xfrm>
        </p:grpSpPr>
        <p:sp>
          <p:nvSpPr>
            <p:cNvPr id="57" name="Background">
              <a:extLst>
                <a:ext uri="{FF2B5EF4-FFF2-40B4-BE49-F238E27FC236}">
                  <a16:creationId xmlns:a16="http://schemas.microsoft.com/office/drawing/2014/main" id="{36A76643-4BF8-4435-9B71-F6EE643CC045}"/>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D">
              <a:extLst>
                <a:ext uri="{FF2B5EF4-FFF2-40B4-BE49-F238E27FC236}">
                  <a16:creationId xmlns:a16="http://schemas.microsoft.com/office/drawing/2014/main" id="{8A95E103-8F66-4D64-A86B-5A8340642A19}"/>
                </a:ext>
              </a:extLst>
            </p:cNvPr>
            <p:cNvSpPr txBox="1"/>
            <p:nvPr/>
          </p:nvSpPr>
          <p:spPr>
            <a:xfrm>
              <a:off x="1717288" y="4381083"/>
              <a:ext cx="4966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D:</a:t>
              </a:r>
            </a:p>
          </p:txBody>
        </p:sp>
        <p:sp>
          <p:nvSpPr>
            <p:cNvPr id="59" name="#sl-pollanswer(3)">
              <a:extLst>
                <a:ext uri="{FF2B5EF4-FFF2-40B4-BE49-F238E27FC236}">
                  <a16:creationId xmlns:a16="http://schemas.microsoft.com/office/drawing/2014/main" id="{690873F6-EFE2-46C3-A7A3-6C2418344F6A}"/>
                </a:ext>
              </a:extLst>
            </p:cNvPr>
            <p:cNvSpPr txBox="1"/>
            <p:nvPr/>
          </p:nvSpPr>
          <p:spPr>
            <a:xfrm>
              <a:off x="2163338" y="4185359"/>
              <a:ext cx="3378818" cy="916330"/>
            </a:xfrm>
            <a:prstGeom prst="rect">
              <a:avLst/>
            </a:prstGeom>
            <a:no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allliebend</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60" name="Answer C">
            <a:extLst>
              <a:ext uri="{FF2B5EF4-FFF2-40B4-BE49-F238E27FC236}">
                <a16:creationId xmlns:a16="http://schemas.microsoft.com/office/drawing/2014/main" id="{C6656839-03AB-4C47-9D6D-1723E4753444}"/>
              </a:ext>
            </a:extLst>
          </p:cNvPr>
          <p:cNvGrpSpPr/>
          <p:nvPr/>
        </p:nvGrpSpPr>
        <p:grpSpPr>
          <a:xfrm>
            <a:off x="1455164" y="5306896"/>
            <a:ext cx="4524162" cy="929685"/>
            <a:chOff x="1452892" y="4172004"/>
            <a:chExt cx="4524162" cy="929685"/>
          </a:xfrm>
        </p:grpSpPr>
        <p:sp>
          <p:nvSpPr>
            <p:cNvPr id="61" name="Background">
              <a:extLst>
                <a:ext uri="{FF2B5EF4-FFF2-40B4-BE49-F238E27FC236}">
                  <a16:creationId xmlns:a16="http://schemas.microsoft.com/office/drawing/2014/main" id="{CAF9EA78-6535-47A6-9C3D-151F26C5CB6D}"/>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C">
              <a:extLst>
                <a:ext uri="{FF2B5EF4-FFF2-40B4-BE49-F238E27FC236}">
                  <a16:creationId xmlns:a16="http://schemas.microsoft.com/office/drawing/2014/main" id="{0A42DF7F-9A81-403B-B6F2-BECB2A47D827}"/>
                </a:ext>
              </a:extLst>
            </p:cNvPr>
            <p:cNvSpPr txBox="1"/>
            <p:nvPr/>
          </p:nvSpPr>
          <p:spPr>
            <a:xfrm>
              <a:off x="1717288" y="4381083"/>
              <a:ext cx="51184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C:</a:t>
              </a:r>
            </a:p>
          </p:txBody>
        </p:sp>
        <p:sp>
          <p:nvSpPr>
            <p:cNvPr id="64" name="#sl-pollanswer(2)">
              <a:extLst>
                <a:ext uri="{FF2B5EF4-FFF2-40B4-BE49-F238E27FC236}">
                  <a16:creationId xmlns:a16="http://schemas.microsoft.com/office/drawing/2014/main" id="{985A755B-6005-4A92-9653-CCE85E8BBC24}"/>
                </a:ext>
              </a:extLst>
            </p:cNvPr>
            <p:cNvSpPr txBox="1"/>
            <p:nvPr/>
          </p:nvSpPr>
          <p:spPr>
            <a:xfrm>
              <a:off x="2163338" y="4185359"/>
              <a:ext cx="3378818" cy="916330"/>
            </a:xfrm>
            <a:prstGeom prst="rect">
              <a:avLst/>
            </a:prstGeom>
            <a:no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allfällig</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cxnSp>
        <p:nvCxnSpPr>
          <p:cNvPr id="27" name="Answer Line 1">
            <a:extLst>
              <a:ext uri="{FF2B5EF4-FFF2-40B4-BE49-F238E27FC236}">
                <a16:creationId xmlns:a16="http://schemas.microsoft.com/office/drawing/2014/main" id="{4B8391AD-53B3-455B-B356-5D1B26BB9840}"/>
              </a:ext>
            </a:extLst>
          </p:cNvPr>
          <p:cNvCxnSpPr>
            <a:cxnSpLocks/>
          </p:cNvCxnSpPr>
          <p:nvPr/>
        </p:nvCxnSpPr>
        <p:spPr>
          <a:xfrm>
            <a:off x="0" y="4654534"/>
            <a:ext cx="12192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0" name="Answer B">
            <a:extLst>
              <a:ext uri="{FF2B5EF4-FFF2-40B4-BE49-F238E27FC236}">
                <a16:creationId xmlns:a16="http://schemas.microsoft.com/office/drawing/2014/main" id="{87DF6476-1EA0-4967-B884-76675F4E2440}"/>
              </a:ext>
            </a:extLst>
          </p:cNvPr>
          <p:cNvGrpSpPr/>
          <p:nvPr/>
        </p:nvGrpSpPr>
        <p:grpSpPr>
          <a:xfrm>
            <a:off x="6274399" y="4178681"/>
            <a:ext cx="4524162" cy="929685"/>
            <a:chOff x="1452892" y="4172004"/>
            <a:chExt cx="4524162" cy="929685"/>
          </a:xfrm>
          <a:solidFill>
            <a:srgbClr val="92D050"/>
          </a:solidFill>
        </p:grpSpPr>
        <p:sp>
          <p:nvSpPr>
            <p:cNvPr id="51" name="Background">
              <a:extLst>
                <a:ext uri="{FF2B5EF4-FFF2-40B4-BE49-F238E27FC236}">
                  <a16:creationId xmlns:a16="http://schemas.microsoft.com/office/drawing/2014/main" id="{F7D689C1-286B-42FD-85DC-C81EACAC8594}"/>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B">
              <a:extLst>
                <a:ext uri="{FF2B5EF4-FFF2-40B4-BE49-F238E27FC236}">
                  <a16:creationId xmlns:a16="http://schemas.microsoft.com/office/drawing/2014/main" id="{6D6450C5-C7F3-4402-92DB-4F89AAB195BB}"/>
                </a:ext>
              </a:extLst>
            </p:cNvPr>
            <p:cNvSpPr txBox="1"/>
            <p:nvPr/>
          </p:nvSpPr>
          <p:spPr>
            <a:xfrm>
              <a:off x="1717288" y="4381083"/>
              <a:ext cx="496626" cy="523220"/>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B:</a:t>
              </a:r>
            </a:p>
          </p:txBody>
        </p:sp>
        <p:sp>
          <p:nvSpPr>
            <p:cNvPr id="53" name="#sl-pollanswer(1)">
              <a:extLst>
                <a:ext uri="{FF2B5EF4-FFF2-40B4-BE49-F238E27FC236}">
                  <a16:creationId xmlns:a16="http://schemas.microsoft.com/office/drawing/2014/main" id="{86D18980-FBAC-44DB-AE96-DB042EF3060A}"/>
                </a:ext>
              </a:extLst>
            </p:cNvPr>
            <p:cNvSpPr txBox="1"/>
            <p:nvPr/>
          </p:nvSpPr>
          <p:spPr>
            <a:xfrm>
              <a:off x="2163338" y="4185359"/>
              <a:ext cx="3378818" cy="916330"/>
            </a:xfrm>
            <a:prstGeom prst="rect">
              <a:avLst/>
            </a:prstGeom>
            <a:grp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allumfassend</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4" name="Answer A">
            <a:extLst>
              <a:ext uri="{FF2B5EF4-FFF2-40B4-BE49-F238E27FC236}">
                <a16:creationId xmlns:a16="http://schemas.microsoft.com/office/drawing/2014/main" id="{462FB440-3802-4640-95E5-7E769F1888EB}"/>
              </a:ext>
            </a:extLst>
          </p:cNvPr>
          <p:cNvGrpSpPr/>
          <p:nvPr/>
        </p:nvGrpSpPr>
        <p:grpSpPr>
          <a:xfrm>
            <a:off x="1452892" y="4178681"/>
            <a:ext cx="4524162" cy="929684"/>
            <a:chOff x="1452892" y="4172004"/>
            <a:chExt cx="4524162" cy="929684"/>
          </a:xfrm>
          <a:solidFill>
            <a:schemeClr val="tx1"/>
          </a:solidFill>
        </p:grpSpPr>
        <p:sp>
          <p:nvSpPr>
            <p:cNvPr id="20" name="Background">
              <a:extLst>
                <a:ext uri="{FF2B5EF4-FFF2-40B4-BE49-F238E27FC236}">
                  <a16:creationId xmlns:a16="http://schemas.microsoft.com/office/drawing/2014/main" id="{60B15F66-6CF0-4909-A072-4B9CA4CA08D0}"/>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A">
              <a:extLst>
                <a:ext uri="{FF2B5EF4-FFF2-40B4-BE49-F238E27FC236}">
                  <a16:creationId xmlns:a16="http://schemas.microsoft.com/office/drawing/2014/main" id="{AF0BF5BB-760B-4D01-AAEE-BEDC070EF526}"/>
                </a:ext>
              </a:extLst>
            </p:cNvPr>
            <p:cNvSpPr txBox="1"/>
            <p:nvPr/>
          </p:nvSpPr>
          <p:spPr>
            <a:xfrm>
              <a:off x="1717288" y="4381083"/>
              <a:ext cx="446049" cy="523220"/>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A:</a:t>
              </a:r>
            </a:p>
          </p:txBody>
        </p:sp>
        <p:sp>
          <p:nvSpPr>
            <p:cNvPr id="38" name="#sl-pollanswer(0)">
              <a:extLst>
                <a:ext uri="{FF2B5EF4-FFF2-40B4-BE49-F238E27FC236}">
                  <a16:creationId xmlns:a16="http://schemas.microsoft.com/office/drawing/2014/main" id="{16388FA3-C0D9-410C-BAE2-A6485A7F9BED}"/>
                </a:ext>
              </a:extLst>
            </p:cNvPr>
            <p:cNvSpPr txBox="1"/>
            <p:nvPr/>
          </p:nvSpPr>
          <p:spPr>
            <a:xfrm>
              <a:off x="2163338" y="4185359"/>
              <a:ext cx="3378818" cy="870109"/>
            </a:xfrm>
            <a:prstGeom prst="rect">
              <a:avLst/>
            </a:prstGeom>
            <a:grp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400" dirty="0">
                  <a:solidFill>
                    <a:prstClr val="white"/>
                  </a:solidFill>
                  <a:latin typeface="Arial" panose="020B0604020202020204" pitchFamily="34" charset="0"/>
                  <a:cs typeface="Arial" panose="020B0604020202020204" pitchFamily="34" charset="0"/>
                </a:rPr>
                <a:t>allmählich</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14" name="Question">
            <a:extLst>
              <a:ext uri="{FF2B5EF4-FFF2-40B4-BE49-F238E27FC236}">
                <a16:creationId xmlns:a16="http://schemas.microsoft.com/office/drawing/2014/main" id="{C06F0B4B-66C1-4499-A17E-4B1853F266A4}"/>
              </a:ext>
            </a:extLst>
          </p:cNvPr>
          <p:cNvGrpSpPr/>
          <p:nvPr/>
        </p:nvGrpSpPr>
        <p:grpSpPr>
          <a:xfrm>
            <a:off x="0" y="2860778"/>
            <a:ext cx="12192000" cy="1136407"/>
            <a:chOff x="0" y="2860778"/>
            <a:chExt cx="12192000" cy="1136407"/>
          </a:xfrm>
        </p:grpSpPr>
        <p:cxnSp>
          <p:nvCxnSpPr>
            <p:cNvPr id="26" name="Line">
              <a:extLst>
                <a:ext uri="{FF2B5EF4-FFF2-40B4-BE49-F238E27FC236}">
                  <a16:creationId xmlns:a16="http://schemas.microsoft.com/office/drawing/2014/main" id="{D9A9127F-6A62-4E1D-BA5E-8DF80971DDEE}"/>
                </a:ext>
              </a:extLst>
            </p:cNvPr>
            <p:cNvCxnSpPr>
              <a:cxnSpLocks/>
            </p:cNvCxnSpPr>
            <p:nvPr/>
          </p:nvCxnSpPr>
          <p:spPr>
            <a:xfrm flipV="1">
              <a:off x="0" y="3429000"/>
              <a:ext cx="12192000" cy="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Background">
              <a:extLst>
                <a:ext uri="{FF2B5EF4-FFF2-40B4-BE49-F238E27FC236}">
                  <a16:creationId xmlns:a16="http://schemas.microsoft.com/office/drawing/2014/main" id="{72609FCE-9B2B-431D-A22F-C9C6C2B3DE82}"/>
                </a:ext>
              </a:extLst>
            </p:cNvPr>
            <p:cNvSpPr/>
            <p:nvPr/>
          </p:nvSpPr>
          <p:spPr>
            <a:xfrm>
              <a:off x="1452892" y="2860778"/>
              <a:ext cx="9342799" cy="1136407"/>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473"/>
                <a:gd name="connsiteY0" fmla="*/ 4868 h 9998"/>
                <a:gd name="connsiteX1" fmla="*/ 999 w 9473"/>
                <a:gd name="connsiteY1" fmla="*/ 1 h 9998"/>
                <a:gd name="connsiteX2" fmla="*/ 8015 w 9473"/>
                <a:gd name="connsiteY2" fmla="*/ 1 h 9998"/>
                <a:gd name="connsiteX3" fmla="*/ 9473 w 9473"/>
                <a:gd name="connsiteY3" fmla="*/ 5286 h 9998"/>
                <a:gd name="connsiteX4" fmla="*/ 7996 w 9473"/>
                <a:gd name="connsiteY4" fmla="*/ 9941 h 9998"/>
                <a:gd name="connsiteX5" fmla="*/ 999 w 9473"/>
                <a:gd name="connsiteY5" fmla="*/ 9986 h 9998"/>
                <a:gd name="connsiteX6" fmla="*/ 0 w 9473"/>
                <a:gd name="connsiteY6" fmla="*/ 4868 h 9998"/>
                <a:gd name="connsiteX0" fmla="*/ 0 w 10000"/>
                <a:gd name="connsiteY0" fmla="*/ 4869 h 10000"/>
                <a:gd name="connsiteX1" fmla="*/ 1055 w 10000"/>
                <a:gd name="connsiteY1" fmla="*/ 1 h 10000"/>
                <a:gd name="connsiteX2" fmla="*/ 8461 w 10000"/>
                <a:gd name="connsiteY2" fmla="*/ 1 h 10000"/>
                <a:gd name="connsiteX3" fmla="*/ 10000 w 10000"/>
                <a:gd name="connsiteY3" fmla="*/ 5287 h 10000"/>
                <a:gd name="connsiteX4" fmla="*/ 8441 w 10000"/>
                <a:gd name="connsiteY4" fmla="*/ 9943 h 10000"/>
                <a:gd name="connsiteX5" fmla="*/ 1055 w 10000"/>
                <a:gd name="connsiteY5" fmla="*/ 9988 h 10000"/>
                <a:gd name="connsiteX6" fmla="*/ 0 w 10000"/>
                <a:gd name="connsiteY6" fmla="*/ 4869 h 10000"/>
                <a:gd name="connsiteX0" fmla="*/ 0 w 10000"/>
                <a:gd name="connsiteY0" fmla="*/ 4869 h 10022"/>
                <a:gd name="connsiteX1" fmla="*/ 1055 w 10000"/>
                <a:gd name="connsiteY1" fmla="*/ 1 h 10022"/>
                <a:gd name="connsiteX2" fmla="*/ 8461 w 10000"/>
                <a:gd name="connsiteY2" fmla="*/ 1 h 10022"/>
                <a:gd name="connsiteX3" fmla="*/ 10000 w 10000"/>
                <a:gd name="connsiteY3" fmla="*/ 5287 h 10022"/>
                <a:gd name="connsiteX4" fmla="*/ 8441 w 10000"/>
                <a:gd name="connsiteY4" fmla="*/ 9943 h 10022"/>
                <a:gd name="connsiteX5" fmla="*/ 1055 w 10000"/>
                <a:gd name="connsiteY5" fmla="*/ 9988 h 10022"/>
                <a:gd name="connsiteX6" fmla="*/ 0 w 10000"/>
                <a:gd name="connsiteY6" fmla="*/ 4869 h 10022"/>
                <a:gd name="connsiteX0" fmla="*/ 0 w 10000"/>
                <a:gd name="connsiteY0" fmla="*/ 4869 h 10016"/>
                <a:gd name="connsiteX1" fmla="*/ 1055 w 10000"/>
                <a:gd name="connsiteY1" fmla="*/ 1 h 10016"/>
                <a:gd name="connsiteX2" fmla="*/ 8461 w 10000"/>
                <a:gd name="connsiteY2" fmla="*/ 1 h 10016"/>
                <a:gd name="connsiteX3" fmla="*/ 10000 w 10000"/>
                <a:gd name="connsiteY3" fmla="*/ 5287 h 10016"/>
                <a:gd name="connsiteX4" fmla="*/ 8441 w 10000"/>
                <a:gd name="connsiteY4" fmla="*/ 9943 h 10016"/>
                <a:gd name="connsiteX5" fmla="*/ 1055 w 10000"/>
                <a:gd name="connsiteY5" fmla="*/ 9988 h 10016"/>
                <a:gd name="connsiteX6" fmla="*/ 0 w 10000"/>
                <a:gd name="connsiteY6" fmla="*/ 4869 h 10016"/>
                <a:gd name="connsiteX0" fmla="*/ 0 w 9362"/>
                <a:gd name="connsiteY0" fmla="*/ 4869 h 10016"/>
                <a:gd name="connsiteX1" fmla="*/ 1055 w 9362"/>
                <a:gd name="connsiteY1" fmla="*/ 1 h 10016"/>
                <a:gd name="connsiteX2" fmla="*/ 8461 w 9362"/>
                <a:gd name="connsiteY2" fmla="*/ 1 h 10016"/>
                <a:gd name="connsiteX3" fmla="*/ 9362 w 9362"/>
                <a:gd name="connsiteY3" fmla="*/ 5454 h 10016"/>
                <a:gd name="connsiteX4" fmla="*/ 8441 w 9362"/>
                <a:gd name="connsiteY4" fmla="*/ 9943 h 10016"/>
                <a:gd name="connsiteX5" fmla="*/ 1055 w 9362"/>
                <a:gd name="connsiteY5" fmla="*/ 9988 h 10016"/>
                <a:gd name="connsiteX6" fmla="*/ 0 w 9362"/>
                <a:gd name="connsiteY6" fmla="*/ 4869 h 10016"/>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445 h 10000"/>
                <a:gd name="connsiteX4" fmla="*/ 9016 w 10087"/>
                <a:gd name="connsiteY4" fmla="*/ 9927 h 10000"/>
                <a:gd name="connsiteX5" fmla="*/ 1127 w 10087"/>
                <a:gd name="connsiteY5" fmla="*/ 9972 h 10000"/>
                <a:gd name="connsiteX6" fmla="*/ 0 w 10087"/>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445 h 10000"/>
                <a:gd name="connsiteX4" fmla="*/ 9016 w 10087"/>
                <a:gd name="connsiteY4" fmla="*/ 9927 h 10000"/>
                <a:gd name="connsiteX5" fmla="*/ 1127 w 10087"/>
                <a:gd name="connsiteY5" fmla="*/ 9972 h 10000"/>
                <a:gd name="connsiteX6" fmla="*/ 0 w 10087"/>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445 h 10000"/>
                <a:gd name="connsiteX4" fmla="*/ 9016 w 10087"/>
                <a:gd name="connsiteY4" fmla="*/ 9927 h 10000"/>
                <a:gd name="connsiteX5" fmla="*/ 1127 w 10087"/>
                <a:gd name="connsiteY5" fmla="*/ 9972 h 10000"/>
                <a:gd name="connsiteX6" fmla="*/ 0 w 10087"/>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362 h 10000"/>
                <a:gd name="connsiteX4" fmla="*/ 9016 w 10087"/>
                <a:gd name="connsiteY4" fmla="*/ 9927 h 10000"/>
                <a:gd name="connsiteX5" fmla="*/ 1127 w 10087"/>
                <a:gd name="connsiteY5" fmla="*/ 9972 h 10000"/>
                <a:gd name="connsiteX6" fmla="*/ 0 w 10087"/>
                <a:gd name="connsiteY6" fmla="*/ 4861 h 10000"/>
                <a:gd name="connsiteX0" fmla="*/ 0 w 10083"/>
                <a:gd name="connsiteY0" fmla="*/ 4861 h 10000"/>
                <a:gd name="connsiteX1" fmla="*/ 1127 w 10083"/>
                <a:gd name="connsiteY1" fmla="*/ 1 h 10000"/>
                <a:gd name="connsiteX2" fmla="*/ 9038 w 10083"/>
                <a:gd name="connsiteY2" fmla="*/ 1 h 10000"/>
                <a:gd name="connsiteX3" fmla="*/ 10083 w 10083"/>
                <a:gd name="connsiteY3" fmla="*/ 5039 h 10000"/>
                <a:gd name="connsiteX4" fmla="*/ 9016 w 10083"/>
                <a:gd name="connsiteY4" fmla="*/ 9927 h 10000"/>
                <a:gd name="connsiteX5" fmla="*/ 1127 w 10083"/>
                <a:gd name="connsiteY5" fmla="*/ 9972 h 10000"/>
                <a:gd name="connsiteX6" fmla="*/ 0 w 10083"/>
                <a:gd name="connsiteY6" fmla="*/ 4861 h 10000"/>
                <a:gd name="connsiteX0" fmla="*/ 0 w 10072"/>
                <a:gd name="connsiteY0" fmla="*/ 5076 h 10004"/>
                <a:gd name="connsiteX1" fmla="*/ 1116 w 10072"/>
                <a:gd name="connsiteY1" fmla="*/ 1 h 10004"/>
                <a:gd name="connsiteX2" fmla="*/ 9027 w 10072"/>
                <a:gd name="connsiteY2" fmla="*/ 1 h 10004"/>
                <a:gd name="connsiteX3" fmla="*/ 10072 w 10072"/>
                <a:gd name="connsiteY3" fmla="*/ 5039 h 10004"/>
                <a:gd name="connsiteX4" fmla="*/ 9005 w 10072"/>
                <a:gd name="connsiteY4" fmla="*/ 9927 h 10004"/>
                <a:gd name="connsiteX5" fmla="*/ 1116 w 10072"/>
                <a:gd name="connsiteY5" fmla="*/ 9972 h 10004"/>
                <a:gd name="connsiteX6" fmla="*/ 0 w 10072"/>
                <a:gd name="connsiteY6" fmla="*/ 5076 h 10004"/>
                <a:gd name="connsiteX0" fmla="*/ 0 w 10083"/>
                <a:gd name="connsiteY0" fmla="*/ 5004 h 10003"/>
                <a:gd name="connsiteX1" fmla="*/ 1127 w 10083"/>
                <a:gd name="connsiteY1" fmla="*/ 1 h 10003"/>
                <a:gd name="connsiteX2" fmla="*/ 9038 w 10083"/>
                <a:gd name="connsiteY2" fmla="*/ 1 h 10003"/>
                <a:gd name="connsiteX3" fmla="*/ 10083 w 10083"/>
                <a:gd name="connsiteY3" fmla="*/ 5039 h 10003"/>
                <a:gd name="connsiteX4" fmla="*/ 9016 w 10083"/>
                <a:gd name="connsiteY4" fmla="*/ 9927 h 10003"/>
                <a:gd name="connsiteX5" fmla="*/ 1127 w 10083"/>
                <a:gd name="connsiteY5" fmla="*/ 9972 h 10003"/>
                <a:gd name="connsiteX6" fmla="*/ 0 w 10083"/>
                <a:gd name="connsiteY6" fmla="*/ 5004 h 10003"/>
                <a:gd name="connsiteX0" fmla="*/ 0 w 10003"/>
                <a:gd name="connsiteY0" fmla="*/ 5281 h 10009"/>
                <a:gd name="connsiteX1" fmla="*/ 1047 w 10003"/>
                <a:gd name="connsiteY1" fmla="*/ 1 h 10009"/>
                <a:gd name="connsiteX2" fmla="*/ 8958 w 10003"/>
                <a:gd name="connsiteY2" fmla="*/ 1 h 10009"/>
                <a:gd name="connsiteX3" fmla="*/ 10003 w 10003"/>
                <a:gd name="connsiteY3" fmla="*/ 5039 h 10009"/>
                <a:gd name="connsiteX4" fmla="*/ 8936 w 10003"/>
                <a:gd name="connsiteY4" fmla="*/ 9927 h 10009"/>
                <a:gd name="connsiteX5" fmla="*/ 1047 w 10003"/>
                <a:gd name="connsiteY5" fmla="*/ 9972 h 10009"/>
                <a:gd name="connsiteX6" fmla="*/ 0 w 10003"/>
                <a:gd name="connsiteY6" fmla="*/ 5281 h 10009"/>
                <a:gd name="connsiteX0" fmla="*/ 0 w 10003"/>
                <a:gd name="connsiteY0" fmla="*/ 5142 h 10006"/>
                <a:gd name="connsiteX1" fmla="*/ 1047 w 10003"/>
                <a:gd name="connsiteY1" fmla="*/ 1 h 10006"/>
                <a:gd name="connsiteX2" fmla="*/ 8958 w 10003"/>
                <a:gd name="connsiteY2" fmla="*/ 1 h 10006"/>
                <a:gd name="connsiteX3" fmla="*/ 10003 w 10003"/>
                <a:gd name="connsiteY3" fmla="*/ 5039 h 10006"/>
                <a:gd name="connsiteX4" fmla="*/ 8936 w 10003"/>
                <a:gd name="connsiteY4" fmla="*/ 9927 h 10006"/>
                <a:gd name="connsiteX5" fmla="*/ 1047 w 10003"/>
                <a:gd name="connsiteY5" fmla="*/ 9972 h 10006"/>
                <a:gd name="connsiteX6" fmla="*/ 0 w 10003"/>
                <a:gd name="connsiteY6" fmla="*/ 5142 h 10006"/>
                <a:gd name="connsiteX0" fmla="*/ 0 w 10000"/>
                <a:gd name="connsiteY0" fmla="*/ 4893 h 10001"/>
                <a:gd name="connsiteX1" fmla="*/ 1044 w 10000"/>
                <a:gd name="connsiteY1" fmla="*/ 1 h 10001"/>
                <a:gd name="connsiteX2" fmla="*/ 8955 w 10000"/>
                <a:gd name="connsiteY2" fmla="*/ 1 h 10001"/>
                <a:gd name="connsiteX3" fmla="*/ 10000 w 10000"/>
                <a:gd name="connsiteY3" fmla="*/ 5039 h 10001"/>
                <a:gd name="connsiteX4" fmla="*/ 8933 w 10000"/>
                <a:gd name="connsiteY4" fmla="*/ 9927 h 10001"/>
                <a:gd name="connsiteX5" fmla="*/ 1044 w 10000"/>
                <a:gd name="connsiteY5" fmla="*/ 9972 h 10001"/>
                <a:gd name="connsiteX6" fmla="*/ 0 w 10000"/>
                <a:gd name="connsiteY6" fmla="*/ 4893 h 10001"/>
                <a:gd name="connsiteX0" fmla="*/ 0 w 10000"/>
                <a:gd name="connsiteY0" fmla="*/ 5018 h 10003"/>
                <a:gd name="connsiteX1" fmla="*/ 1044 w 10000"/>
                <a:gd name="connsiteY1" fmla="*/ 1 h 10003"/>
                <a:gd name="connsiteX2" fmla="*/ 8955 w 10000"/>
                <a:gd name="connsiteY2" fmla="*/ 1 h 10003"/>
                <a:gd name="connsiteX3" fmla="*/ 10000 w 10000"/>
                <a:gd name="connsiteY3" fmla="*/ 5039 h 10003"/>
                <a:gd name="connsiteX4" fmla="*/ 8933 w 10000"/>
                <a:gd name="connsiteY4" fmla="*/ 9927 h 10003"/>
                <a:gd name="connsiteX5" fmla="*/ 1044 w 10000"/>
                <a:gd name="connsiteY5" fmla="*/ 9972 h 10003"/>
                <a:gd name="connsiteX6" fmla="*/ 0 w 10000"/>
                <a:gd name="connsiteY6" fmla="*/ 5018 h 10003"/>
                <a:gd name="connsiteX0" fmla="*/ 0 w 10006"/>
                <a:gd name="connsiteY0" fmla="*/ 5045 h 10004"/>
                <a:gd name="connsiteX1" fmla="*/ 1050 w 10006"/>
                <a:gd name="connsiteY1" fmla="*/ 1 h 10004"/>
                <a:gd name="connsiteX2" fmla="*/ 8961 w 10006"/>
                <a:gd name="connsiteY2" fmla="*/ 1 h 10004"/>
                <a:gd name="connsiteX3" fmla="*/ 10006 w 10006"/>
                <a:gd name="connsiteY3" fmla="*/ 5039 h 10004"/>
                <a:gd name="connsiteX4" fmla="*/ 8939 w 10006"/>
                <a:gd name="connsiteY4" fmla="*/ 9927 h 10004"/>
                <a:gd name="connsiteX5" fmla="*/ 1050 w 10006"/>
                <a:gd name="connsiteY5" fmla="*/ 9972 h 10004"/>
                <a:gd name="connsiteX6" fmla="*/ 0 w 10006"/>
                <a:gd name="connsiteY6" fmla="*/ 5045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6" h="10004">
                  <a:moveTo>
                    <a:pt x="0" y="5045"/>
                  </a:moveTo>
                  <a:cubicBezTo>
                    <a:pt x="513" y="1631"/>
                    <a:pt x="122" y="86"/>
                    <a:pt x="1050" y="1"/>
                  </a:cubicBezTo>
                  <a:lnTo>
                    <a:pt x="8961" y="1"/>
                  </a:lnTo>
                  <a:cubicBezTo>
                    <a:pt x="9990" y="-16"/>
                    <a:pt x="9537" y="540"/>
                    <a:pt x="10006" y="5039"/>
                  </a:cubicBezTo>
                  <a:cubicBezTo>
                    <a:pt x="9608" y="9039"/>
                    <a:pt x="9872" y="10038"/>
                    <a:pt x="8939" y="9927"/>
                  </a:cubicBezTo>
                  <a:lnTo>
                    <a:pt x="1050" y="9972"/>
                  </a:lnTo>
                  <a:cubicBezTo>
                    <a:pt x="110" y="10230"/>
                    <a:pt x="521" y="8962"/>
                    <a:pt x="0" y="5045"/>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25000" noProof="0">
                <a:ln>
                  <a:noFill/>
                </a:ln>
                <a:solidFill>
                  <a:prstClr val="white"/>
                </a:solidFill>
                <a:effectLst/>
                <a:uLnTx/>
                <a:uFillTx/>
                <a:latin typeface="Calibri" panose="020F0502020204030204"/>
                <a:ea typeface="+mn-ea"/>
                <a:cs typeface="+mn-cs"/>
              </a:endParaRPr>
            </a:p>
          </p:txBody>
        </p:sp>
        <p:sp>
          <p:nvSpPr>
            <p:cNvPr id="47" name="#sl-pollquestion()">
              <a:extLst>
                <a:ext uri="{FF2B5EF4-FFF2-40B4-BE49-F238E27FC236}">
                  <a16:creationId xmlns:a16="http://schemas.microsoft.com/office/drawing/2014/main" id="{0B3C0AB6-E99F-4DFB-8A1B-814704AA4FC9}"/>
                </a:ext>
              </a:extLst>
            </p:cNvPr>
            <p:cNvSpPr txBox="1"/>
            <p:nvPr/>
          </p:nvSpPr>
          <p:spPr>
            <a:xfrm>
              <a:off x="1717288" y="2964701"/>
              <a:ext cx="8839255" cy="932341"/>
            </a:xfrm>
            <a:prstGeom prst="rect">
              <a:avLst/>
            </a:prstGeom>
            <a:noFill/>
          </p:spPr>
          <p:txBody>
            <a:bodyPr wrap="square" rtlCol="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400" dirty="0">
                  <a:solidFill>
                    <a:prstClr val="white"/>
                  </a:solidFill>
                  <a:latin typeface="Arial" panose="020B0604020202020204" pitchFamily="34" charset="0"/>
                  <a:cs typeface="Arial" panose="020B0604020202020204" pitchFamily="34" charset="0"/>
                </a:rPr>
                <a:t>Das griechische Wort </a:t>
              </a:r>
              <a:r>
                <a:rPr lang="de-DE" sz="2400" b="0" i="0" u="none" strike="noStrike" dirty="0">
                  <a:solidFill>
                    <a:schemeClr val="bg1"/>
                  </a:solidFill>
                  <a:effectLst/>
                  <a:latin typeface="Arial" panose="020B0604020202020204" pitchFamily="34" charset="0"/>
                </a:rPr>
                <a:t>κα</a:t>
              </a:r>
              <a:r>
                <a:rPr lang="de-DE" sz="2400" b="0" i="0" u="none" strike="noStrike" dirty="0" err="1">
                  <a:solidFill>
                    <a:schemeClr val="bg1"/>
                  </a:solidFill>
                  <a:effectLst/>
                  <a:latin typeface="Arial" panose="020B0604020202020204" pitchFamily="34" charset="0"/>
                </a:rPr>
                <a:t>θολικός</a:t>
              </a:r>
              <a:r>
                <a:rPr lang="de-DE" sz="2400" b="0" i="0" u="none" strike="noStrike" dirty="0">
                  <a:solidFill>
                    <a:schemeClr val="bg1"/>
                  </a:solidFill>
                  <a:effectLst/>
                  <a:latin typeface="Arial" panose="020B0604020202020204" pitchFamily="34" charset="0"/>
                </a:rPr>
                <a:t> (</a:t>
              </a:r>
              <a:r>
                <a:rPr lang="de-DE" sz="2400" b="0" i="0" u="none" strike="noStrike" dirty="0" err="1">
                  <a:solidFill>
                    <a:schemeClr val="bg1"/>
                  </a:solidFill>
                  <a:effectLst/>
                  <a:latin typeface="Arial" panose="020B0604020202020204" pitchFamily="34" charset="0"/>
                </a:rPr>
                <a:t>katholikos</a:t>
              </a:r>
              <a:r>
                <a:rPr lang="de-DE" sz="2400" b="0" i="0" u="none" strike="noStrike" dirty="0">
                  <a:solidFill>
                    <a:schemeClr val="bg1"/>
                  </a:solidFill>
                  <a:effectLst/>
                  <a:latin typeface="Arial" panose="020B0604020202020204" pitchFamily="34" charset="0"/>
                </a:rPr>
                <a:t>) bedeutet im Deutschen</a:t>
              </a:r>
              <a:endParaRPr kumimoji="0" lang="en-US" sz="2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grpSp>
      <p:grpSp>
        <p:nvGrpSpPr>
          <p:cNvPr id="12" name="Current Money Value">
            <a:extLst>
              <a:ext uri="{FF2B5EF4-FFF2-40B4-BE49-F238E27FC236}">
                <a16:creationId xmlns:a16="http://schemas.microsoft.com/office/drawing/2014/main" id="{F69BB7A5-CF27-44D2-A964-DF2E78088389}"/>
              </a:ext>
            </a:extLst>
          </p:cNvPr>
          <p:cNvGrpSpPr/>
          <p:nvPr/>
        </p:nvGrpSpPr>
        <p:grpSpPr>
          <a:xfrm>
            <a:off x="8618368" y="2322355"/>
            <a:ext cx="3573630" cy="347151"/>
            <a:chOff x="8618369" y="2322355"/>
            <a:chExt cx="3555791" cy="347151"/>
          </a:xfrm>
        </p:grpSpPr>
        <p:cxnSp>
          <p:nvCxnSpPr>
            <p:cNvPr id="49" name="Line">
              <a:extLst>
                <a:ext uri="{FF2B5EF4-FFF2-40B4-BE49-F238E27FC236}">
                  <a16:creationId xmlns:a16="http://schemas.microsoft.com/office/drawing/2014/main" id="{8E8A5C75-CFCA-4176-8EB0-4EB34F162D99}"/>
                </a:ext>
              </a:extLst>
            </p:cNvPr>
            <p:cNvCxnSpPr>
              <a:cxnSpLocks/>
              <a:stCxn id="48" idx="3"/>
            </p:cNvCxnSpPr>
            <p:nvPr/>
          </p:nvCxnSpPr>
          <p:spPr>
            <a:xfrm>
              <a:off x="10595809" y="2501848"/>
              <a:ext cx="157835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Background">
              <a:extLst>
                <a:ext uri="{FF2B5EF4-FFF2-40B4-BE49-F238E27FC236}">
                  <a16:creationId xmlns:a16="http://schemas.microsoft.com/office/drawing/2014/main" id="{12A54628-84A9-44CB-A81D-4C642051B35E}"/>
                </a:ext>
              </a:extLst>
            </p:cNvPr>
            <p:cNvSpPr/>
            <p:nvPr/>
          </p:nvSpPr>
          <p:spPr>
            <a:xfrm>
              <a:off x="8618369" y="2322355"/>
              <a:ext cx="1977440" cy="347151"/>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
              <a:extLst>
                <a:ext uri="{FF2B5EF4-FFF2-40B4-BE49-F238E27FC236}">
                  <a16:creationId xmlns:a16="http://schemas.microsoft.com/office/drawing/2014/main" id="{DBB8417C-BFDC-4C68-A750-8B0478B37A21}"/>
                </a:ext>
              </a:extLst>
            </p:cNvPr>
            <p:cNvSpPr txBox="1"/>
            <p:nvPr/>
          </p:nvSpPr>
          <p:spPr>
            <a:xfrm>
              <a:off x="8793584" y="2338239"/>
              <a:ext cx="1642634" cy="307777"/>
            </a:xfrm>
            <a:prstGeom prst="rect">
              <a:avLst/>
            </a:prstGeom>
            <a:noFill/>
          </p:spPr>
          <p:txBody>
            <a:bodyPr wrap="square" lIns="0" tIns="0" rIns="0" bIns="0" rtlCol="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Avenir Next LT Pro" panose="020B0504020202020204" pitchFamily="34" charset="0"/>
                  <a:ea typeface="+mn-ea"/>
                  <a:cs typeface="Arial" panose="020B0604020202020204" pitchFamily="34" charset="0"/>
                </a:rPr>
                <a:t>Ministrantin</a:t>
              </a:r>
              <a:endParaRPr kumimoji="0" lang="en-US" sz="2000" b="1"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Arial" panose="020B0604020202020204" pitchFamily="34" charset="0"/>
              </a:endParaRPr>
            </a:p>
          </p:txBody>
        </p:sp>
      </p:grpSp>
      <p:pic>
        <p:nvPicPr>
          <p:cNvPr id="34" name="correct answer">
            <a:hlinkClick r:id="" action="ppaction://media"/>
            <a:extLst>
              <a:ext uri="{FF2B5EF4-FFF2-40B4-BE49-F238E27FC236}">
                <a16:creationId xmlns:a16="http://schemas.microsoft.com/office/drawing/2014/main" id="{D543C744-B988-423B-A5E0-4DCC28B5B61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318498" y="192768"/>
            <a:ext cx="609600" cy="609600"/>
          </a:xfrm>
          <a:prstGeom prst="rect">
            <a:avLst/>
          </a:prstGeom>
        </p:spPr>
      </p:pic>
      <p:pic>
        <p:nvPicPr>
          <p:cNvPr id="32" name="Grafik 31">
            <a:extLst>
              <a:ext uri="{FF2B5EF4-FFF2-40B4-BE49-F238E27FC236}">
                <a16:creationId xmlns:a16="http://schemas.microsoft.com/office/drawing/2014/main" id="{B47C47F0-51F0-4708-AD76-8AE16D02B7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86363" y="192276"/>
            <a:ext cx="2325017" cy="2325017"/>
          </a:xfrm>
          <a:prstGeom prst="rect">
            <a:avLst/>
          </a:prstGeom>
        </p:spPr>
      </p:pic>
    </p:spTree>
    <p:custDataLst>
      <p:tags r:id="rId1"/>
    </p:custDataLst>
    <p:extLst>
      <p:ext uri="{BB962C8B-B14F-4D97-AF65-F5344CB8AC3E}">
        <p14:creationId xmlns:p14="http://schemas.microsoft.com/office/powerpoint/2010/main" val="3990071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06"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Background">
            <a:extLst>
              <a:ext uri="{FF2B5EF4-FFF2-40B4-BE49-F238E27FC236}">
                <a16:creationId xmlns:a16="http://schemas.microsoft.com/office/drawing/2014/main" id="{8F212C43-53C1-42D8-A539-45C02A0CAA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SL Logo" descr="Ein Bild, das Zeichnung enthält.&#10;&#10;Automatisch generierte Beschreibung">
            <a:extLst>
              <a:ext uri="{FF2B5EF4-FFF2-40B4-BE49-F238E27FC236}">
                <a16:creationId xmlns:a16="http://schemas.microsoft.com/office/drawing/2014/main" id="{B14EA97D-AD57-45CD-A7B3-501F4005B4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33690" y="6339900"/>
            <a:ext cx="1620186" cy="324037"/>
          </a:xfrm>
          <a:prstGeom prst="rect">
            <a:avLst/>
          </a:prstGeom>
        </p:spPr>
      </p:pic>
      <p:sp>
        <p:nvSpPr>
          <p:cNvPr id="24" name="Auswahl" hidden="1">
            <a:extLst>
              <a:ext uri="{FF2B5EF4-FFF2-40B4-BE49-F238E27FC236}">
                <a16:creationId xmlns:a16="http://schemas.microsoft.com/office/drawing/2014/main" id="{BBCF988A-F59E-4D9E-BA5C-1F444E190200}"/>
              </a:ext>
            </a:extLst>
          </p:cNvPr>
          <p:cNvSpPr/>
          <p:nvPr/>
        </p:nvSpPr>
        <p:spPr>
          <a:xfrm>
            <a:off x="4747549" y="5469331"/>
            <a:ext cx="2696901" cy="347150"/>
          </a:xfrm>
          <a:prstGeom prst="roundRect">
            <a:avLst/>
          </a:prstGeom>
          <a:noFill/>
          <a:ln>
            <a:solidFill>
              <a:schemeClr val="bg1"/>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Question fininished indicator">
            <a:extLst>
              <a:ext uri="{FF2B5EF4-FFF2-40B4-BE49-F238E27FC236}">
                <a16:creationId xmlns:a16="http://schemas.microsoft.com/office/drawing/2014/main" id="{17A0C1AC-FF27-4F2B-9AE7-E9366F15B944}"/>
              </a:ext>
            </a:extLst>
          </p:cNvPr>
          <p:cNvSpPr/>
          <p:nvPr/>
        </p:nvSpPr>
        <p:spPr>
          <a:xfrm>
            <a:off x="5453750" y="5572758"/>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commerical break">
            <a:hlinkClick r:id="" action="ppaction://media"/>
            <a:extLst>
              <a:ext uri="{FF2B5EF4-FFF2-40B4-BE49-F238E27FC236}">
                <a16:creationId xmlns:a16="http://schemas.microsoft.com/office/drawing/2014/main" id="{632A26F9-7C17-417A-924E-FD32BEBEA89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319290" y="175202"/>
            <a:ext cx="595110" cy="595110"/>
          </a:xfrm>
          <a:prstGeom prst="rect">
            <a:avLst/>
          </a:prstGeom>
        </p:spPr>
      </p:pic>
      <p:sp>
        <p:nvSpPr>
          <p:cNvPr id="17" name="Question fininished indicator">
            <a:extLst>
              <a:ext uri="{FF2B5EF4-FFF2-40B4-BE49-F238E27FC236}">
                <a16:creationId xmlns:a16="http://schemas.microsoft.com/office/drawing/2014/main" id="{CF6E2A99-F392-4606-89CB-3AAF0B9F2B43}"/>
              </a:ext>
            </a:extLst>
          </p:cNvPr>
          <p:cNvSpPr/>
          <p:nvPr/>
        </p:nvSpPr>
        <p:spPr>
          <a:xfrm>
            <a:off x="5453750" y="5234021"/>
            <a:ext cx="73152" cy="731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9" name="Anzeige">
            <a:extLst>
              <a:ext uri="{FF2B5EF4-FFF2-40B4-BE49-F238E27FC236}">
                <a16:creationId xmlns:a16="http://schemas.microsoft.com/office/drawing/2014/main" id="{907AABDD-08D0-4300-96E7-2D173779EA0F}"/>
              </a:ext>
            </a:extLst>
          </p:cNvPr>
          <p:cNvGrpSpPr/>
          <p:nvPr/>
        </p:nvGrpSpPr>
        <p:grpSpPr>
          <a:xfrm>
            <a:off x="4574771" y="585788"/>
            <a:ext cx="4162035" cy="5576408"/>
            <a:chOff x="8179724" y="826138"/>
            <a:chExt cx="3042459" cy="5674517"/>
          </a:xfrm>
        </p:grpSpPr>
        <p:sp>
          <p:nvSpPr>
            <p:cNvPr id="30" name="Rechteck 29">
              <a:extLst>
                <a:ext uri="{FF2B5EF4-FFF2-40B4-BE49-F238E27FC236}">
                  <a16:creationId xmlns:a16="http://schemas.microsoft.com/office/drawing/2014/main" id="{CD0110F3-A44A-4FD9-862A-15F795D78FF2}"/>
                </a:ext>
              </a:extLst>
            </p:cNvPr>
            <p:cNvSpPr/>
            <p:nvPr/>
          </p:nvSpPr>
          <p:spPr>
            <a:xfrm>
              <a:off x="8179724" y="826138"/>
              <a:ext cx="3042459" cy="5674517"/>
            </a:xfrm>
            <a:prstGeom prst="rect">
              <a:avLst/>
            </a:prstGeom>
            <a:solidFill>
              <a:srgbClr val="080E1A"/>
            </a:solidFill>
            <a:ln>
              <a:no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nvGrpSpPr>
            <p:cNvPr id="31" name="Gruppieren 30">
              <a:extLst>
                <a:ext uri="{FF2B5EF4-FFF2-40B4-BE49-F238E27FC236}">
                  <a16:creationId xmlns:a16="http://schemas.microsoft.com/office/drawing/2014/main" id="{A35202DD-360A-4CA1-93B8-0C1B89F9B17C}"/>
                </a:ext>
              </a:extLst>
            </p:cNvPr>
            <p:cNvGrpSpPr/>
            <p:nvPr/>
          </p:nvGrpSpPr>
          <p:grpSpPr>
            <a:xfrm>
              <a:off x="8308204" y="1034262"/>
              <a:ext cx="2897412" cy="5261617"/>
              <a:chOff x="8107205" y="952551"/>
              <a:chExt cx="3641025" cy="5482401"/>
            </a:xfrm>
          </p:grpSpPr>
          <p:sp>
            <p:nvSpPr>
              <p:cNvPr id="32" name="Money">
                <a:extLst>
                  <a:ext uri="{FF2B5EF4-FFF2-40B4-BE49-F238E27FC236}">
                    <a16:creationId xmlns:a16="http://schemas.microsoft.com/office/drawing/2014/main" id="{440477E5-8C6B-4D85-9C3D-650795564FBB}"/>
                  </a:ext>
                </a:extLst>
              </p:cNvPr>
              <p:cNvSpPr txBox="1"/>
              <p:nvPr/>
            </p:nvSpPr>
            <p:spPr>
              <a:xfrm>
                <a:off x="9185998" y="952551"/>
                <a:ext cx="2562232" cy="5433450"/>
              </a:xfrm>
              <a:prstGeom prst="rect">
                <a:avLst/>
              </a:prstGeom>
              <a:noFill/>
            </p:spPr>
            <p:txBody>
              <a:bodyPr wrap="square" bIns="0" rtlCol="0">
                <a:spAutoFit/>
              </a:bodyPr>
              <a:lstStyle/>
              <a:p>
                <a:r>
                  <a:rPr lang="de-AT" sz="2200" b="1" dirty="0">
                    <a:solidFill>
                      <a:schemeClr val="bg1"/>
                    </a:solidFill>
                    <a:latin typeface="Avenir Next LT Pro" panose="020B0504020202020204" pitchFamily="34" charset="0"/>
                    <a:cs typeface="Arial" panose="020B0604020202020204" pitchFamily="34" charset="0"/>
                  </a:rPr>
                  <a:t>Pontifex Maxima</a:t>
                </a:r>
                <a:endParaRPr lang="de-AT" sz="2200" b="1" dirty="0">
                  <a:solidFill>
                    <a:srgbClr val="F88008"/>
                  </a:solidFill>
                  <a:latin typeface="Avenir Next LT Pro" panose="020B0504020202020204" pitchFamily="34" charset="0"/>
                  <a:cs typeface="Arial" panose="020B0604020202020204" pitchFamily="34" charset="0"/>
                </a:endParaRPr>
              </a:p>
              <a:p>
                <a:r>
                  <a:rPr lang="de-AT" sz="2200" b="1" dirty="0" err="1">
                    <a:solidFill>
                      <a:srgbClr val="F88008"/>
                    </a:solidFill>
                    <a:latin typeface="Avenir Next LT Pro" panose="020B0504020202020204" pitchFamily="34" charset="0"/>
                    <a:cs typeface="Arial" panose="020B0604020202020204" pitchFamily="34" charset="0"/>
                  </a:rPr>
                  <a:t>Kardinälin</a:t>
                </a:r>
                <a:endParaRPr lang="de-AT" sz="2200" b="1" dirty="0">
                  <a:solidFill>
                    <a:srgbClr val="F88008"/>
                  </a:solidFill>
                  <a:latin typeface="Avenir Next LT Pro" panose="020B0504020202020204" pitchFamily="34" charset="0"/>
                  <a:cs typeface="Arial" panose="020B0604020202020204" pitchFamily="34" charset="0"/>
                </a:endParaRPr>
              </a:p>
              <a:p>
                <a:r>
                  <a:rPr lang="de-AT" sz="2200" b="1" dirty="0" err="1">
                    <a:solidFill>
                      <a:srgbClr val="F88008"/>
                    </a:solidFill>
                    <a:latin typeface="Avenir Next LT Pro" panose="020B0504020202020204" pitchFamily="34" charset="0"/>
                    <a:cs typeface="Arial" panose="020B0604020202020204" pitchFamily="34" charset="0"/>
                  </a:rPr>
                  <a:t>Großerzbischöfin</a:t>
                </a:r>
                <a:endParaRPr lang="de-AT" sz="2200" b="1" dirty="0">
                  <a:solidFill>
                    <a:srgbClr val="F88008"/>
                  </a:solidFill>
                  <a:latin typeface="Avenir Next LT Pro" panose="020B0504020202020204" pitchFamily="34" charset="0"/>
                  <a:cs typeface="Arial" panose="020B0604020202020204" pitchFamily="34" charset="0"/>
                </a:endParaRPr>
              </a:p>
              <a:p>
                <a:r>
                  <a:rPr lang="de-AT" sz="2200" b="1" dirty="0">
                    <a:solidFill>
                      <a:srgbClr val="F88008"/>
                    </a:solidFill>
                    <a:latin typeface="Avenir Next LT Pro" panose="020B0504020202020204" pitchFamily="34" charset="0"/>
                    <a:cs typeface="Arial" panose="020B0604020202020204" pitchFamily="34" charset="0"/>
                  </a:rPr>
                  <a:t>Erzbischöfin</a:t>
                </a:r>
              </a:p>
              <a:p>
                <a:r>
                  <a:rPr lang="de-AT" sz="2200" b="1" dirty="0">
                    <a:solidFill>
                      <a:srgbClr val="F88008"/>
                    </a:solidFill>
                    <a:latin typeface="Avenir Next LT Pro" panose="020B0504020202020204" pitchFamily="34" charset="0"/>
                    <a:cs typeface="Arial" panose="020B0604020202020204" pitchFamily="34" charset="0"/>
                  </a:rPr>
                  <a:t>Diözesanbischöfin</a:t>
                </a:r>
              </a:p>
              <a:p>
                <a:r>
                  <a:rPr lang="de-AT" sz="2200" b="1" dirty="0">
                    <a:solidFill>
                      <a:schemeClr val="bg1"/>
                    </a:solidFill>
                    <a:latin typeface="Avenir Next LT Pro" panose="020B0504020202020204" pitchFamily="34" charset="0"/>
                    <a:cs typeface="Arial" panose="020B0604020202020204" pitchFamily="34" charset="0"/>
                  </a:rPr>
                  <a:t>Weihbischöfin</a:t>
                </a:r>
                <a:endParaRPr lang="de-AT" sz="2200" b="1" dirty="0">
                  <a:solidFill>
                    <a:srgbClr val="F88008"/>
                  </a:solidFill>
                  <a:latin typeface="Avenir Next LT Pro" panose="020B0504020202020204" pitchFamily="34" charset="0"/>
                  <a:cs typeface="Arial" panose="020B0604020202020204" pitchFamily="34" charset="0"/>
                </a:endParaRPr>
              </a:p>
              <a:p>
                <a:r>
                  <a:rPr lang="de-AT" sz="2200" b="1" dirty="0">
                    <a:solidFill>
                      <a:srgbClr val="F88008"/>
                    </a:solidFill>
                    <a:latin typeface="Avenir Next LT Pro" panose="020B0504020202020204" pitchFamily="34" charset="0"/>
                    <a:cs typeface="Arial" panose="020B0604020202020204" pitchFamily="34" charset="0"/>
                  </a:rPr>
                  <a:t>Vikarin</a:t>
                </a:r>
                <a:endParaRPr lang="de-AT" sz="2200" b="1" dirty="0">
                  <a:solidFill>
                    <a:schemeClr val="bg1"/>
                  </a:solidFill>
                  <a:latin typeface="Avenir Next LT Pro" panose="020B0504020202020204" pitchFamily="34" charset="0"/>
                  <a:cs typeface="Arial" panose="020B0604020202020204" pitchFamily="34" charset="0"/>
                </a:endParaRPr>
              </a:p>
              <a:p>
                <a:r>
                  <a:rPr lang="de-AT" sz="2200" b="1" dirty="0">
                    <a:solidFill>
                      <a:srgbClr val="F88008"/>
                    </a:solidFill>
                    <a:latin typeface="Avenir Next LT Pro" panose="020B0504020202020204" pitchFamily="34" charset="0"/>
                    <a:cs typeface="Arial" panose="020B0604020202020204" pitchFamily="34" charset="0"/>
                  </a:rPr>
                  <a:t>Prälatin</a:t>
                </a:r>
              </a:p>
              <a:p>
                <a:r>
                  <a:rPr lang="de-AT" sz="2200" b="1" dirty="0">
                    <a:solidFill>
                      <a:srgbClr val="F88008"/>
                    </a:solidFill>
                    <a:latin typeface="Avenir Next LT Pro" panose="020B0504020202020204" pitchFamily="34" charset="0"/>
                    <a:cs typeface="Arial" panose="020B0604020202020204" pitchFamily="34" charset="0"/>
                  </a:rPr>
                  <a:t>Dechantin</a:t>
                </a:r>
              </a:p>
              <a:p>
                <a:r>
                  <a:rPr lang="de-AT" sz="2200" b="1" dirty="0">
                    <a:solidFill>
                      <a:srgbClr val="F88008"/>
                    </a:solidFill>
                    <a:latin typeface="Avenir Next LT Pro" panose="020B0504020202020204" pitchFamily="34" charset="0"/>
                    <a:cs typeface="Arial" panose="020B0604020202020204" pitchFamily="34" charset="0"/>
                  </a:rPr>
                  <a:t>Pfarrerin</a:t>
                </a:r>
                <a:endParaRPr lang="de-AT" sz="2200" b="1" dirty="0">
                  <a:solidFill>
                    <a:schemeClr val="bg1"/>
                  </a:solidFill>
                  <a:latin typeface="Avenir Next LT Pro" panose="020B0504020202020204" pitchFamily="34" charset="0"/>
                  <a:cs typeface="Arial" panose="020B0604020202020204" pitchFamily="34" charset="0"/>
                </a:endParaRPr>
              </a:p>
              <a:p>
                <a:r>
                  <a:rPr lang="de-AT" sz="2200" b="1" dirty="0">
                    <a:solidFill>
                      <a:schemeClr val="bg1"/>
                    </a:solidFill>
                    <a:latin typeface="Avenir Next LT Pro" panose="020B0504020202020204" pitchFamily="34" charset="0"/>
                    <a:cs typeface="Arial" panose="020B0604020202020204" pitchFamily="34" charset="0"/>
                  </a:rPr>
                  <a:t>Priesterin</a:t>
                </a:r>
                <a:endParaRPr lang="de-AT" sz="2200" b="1" dirty="0">
                  <a:solidFill>
                    <a:srgbClr val="F88008"/>
                  </a:solidFill>
                  <a:latin typeface="Avenir Next LT Pro" panose="020B0504020202020204" pitchFamily="34" charset="0"/>
                  <a:cs typeface="Arial" panose="020B0604020202020204" pitchFamily="34" charset="0"/>
                </a:endParaRPr>
              </a:p>
              <a:p>
                <a:r>
                  <a:rPr lang="de-AT" sz="2200" b="1" dirty="0" err="1">
                    <a:solidFill>
                      <a:srgbClr val="F88008"/>
                    </a:solidFill>
                    <a:latin typeface="Avenir Next LT Pro" panose="020B0504020202020204" pitchFamily="34" charset="0"/>
                    <a:cs typeface="Arial" panose="020B0604020202020204" pitchFamily="34" charset="0"/>
                  </a:rPr>
                  <a:t>Kaplänin</a:t>
                </a:r>
                <a:endParaRPr lang="de-AT" sz="2200" b="1" dirty="0">
                  <a:solidFill>
                    <a:srgbClr val="F88008"/>
                  </a:solidFill>
                  <a:latin typeface="Avenir Next LT Pro" panose="020B0504020202020204" pitchFamily="34" charset="0"/>
                  <a:cs typeface="Arial" panose="020B0604020202020204" pitchFamily="34" charset="0"/>
                </a:endParaRPr>
              </a:p>
              <a:p>
                <a:r>
                  <a:rPr lang="de-AT" sz="2200" b="1" dirty="0">
                    <a:solidFill>
                      <a:srgbClr val="F88008"/>
                    </a:solidFill>
                    <a:latin typeface="Avenir Next LT Pro" panose="020B0504020202020204" pitchFamily="34" charset="0"/>
                    <a:cs typeface="Arial" panose="020B0604020202020204" pitchFamily="34" charset="0"/>
                  </a:rPr>
                  <a:t>Diakonin</a:t>
                </a:r>
              </a:p>
              <a:p>
                <a:r>
                  <a:rPr lang="de-AT" sz="2200" b="1" dirty="0">
                    <a:solidFill>
                      <a:srgbClr val="F88008"/>
                    </a:solidFill>
                    <a:latin typeface="Avenir Next LT Pro" panose="020B0504020202020204" pitchFamily="34" charset="0"/>
                    <a:cs typeface="Arial" panose="020B0604020202020204" pitchFamily="34" charset="0"/>
                  </a:rPr>
                  <a:t>Ministrantin</a:t>
                </a:r>
              </a:p>
              <a:p>
                <a:r>
                  <a:rPr lang="de-AT" sz="2200" b="1" dirty="0">
                    <a:solidFill>
                      <a:srgbClr val="F88008"/>
                    </a:solidFill>
                    <a:latin typeface="Avenir Next LT Pro" panose="020B0504020202020204" pitchFamily="34" charset="0"/>
                    <a:cs typeface="Arial" panose="020B0604020202020204" pitchFamily="34" charset="0"/>
                  </a:rPr>
                  <a:t>Lektorin</a:t>
                </a:r>
              </a:p>
            </p:txBody>
          </p:sp>
          <p:sp>
            <p:nvSpPr>
              <p:cNvPr id="33" name="Number">
                <a:extLst>
                  <a:ext uri="{FF2B5EF4-FFF2-40B4-BE49-F238E27FC236}">
                    <a16:creationId xmlns:a16="http://schemas.microsoft.com/office/drawing/2014/main" id="{ED5C21F0-6585-4A39-8D71-5CC628E24161}"/>
                  </a:ext>
                </a:extLst>
              </p:cNvPr>
              <p:cNvSpPr txBox="1"/>
              <p:nvPr/>
            </p:nvSpPr>
            <p:spPr>
              <a:xfrm>
                <a:off x="8107205" y="952551"/>
                <a:ext cx="998067" cy="5482401"/>
              </a:xfrm>
              <a:prstGeom prst="rect">
                <a:avLst/>
              </a:prstGeom>
              <a:noFill/>
            </p:spPr>
            <p:txBody>
              <a:bodyPr wrap="square" rtlCol="0">
                <a:spAutoFit/>
              </a:bodyPr>
              <a:lstStyle/>
              <a:p>
                <a:pPr algn="r"/>
                <a:r>
                  <a:rPr lang="de-AT" sz="2200" b="1">
                    <a:solidFill>
                      <a:schemeClr val="bg1"/>
                    </a:solidFill>
                    <a:latin typeface="Avenir Next LT Pro" panose="020B0504020202020204" pitchFamily="34" charset="0"/>
                    <a:cs typeface="Arial" panose="020B0604020202020204" pitchFamily="34" charset="0"/>
                  </a:rPr>
                  <a:t>15</a:t>
                </a:r>
              </a:p>
              <a:p>
                <a:pPr algn="r"/>
                <a:r>
                  <a:rPr lang="de-AT" sz="2200" b="1">
                    <a:solidFill>
                      <a:srgbClr val="F88008"/>
                    </a:solidFill>
                    <a:latin typeface="Avenir Next LT Pro" panose="020B0504020202020204" pitchFamily="34" charset="0"/>
                    <a:cs typeface="Arial" panose="020B0604020202020204" pitchFamily="34" charset="0"/>
                  </a:rPr>
                  <a:t>14</a:t>
                </a:r>
                <a:endParaRPr lang="de-AT" sz="2200" b="1" dirty="0">
                  <a:solidFill>
                    <a:srgbClr val="F88008"/>
                  </a:solidFill>
                  <a:latin typeface="Avenir Next LT Pro" panose="020B0504020202020204" pitchFamily="34" charset="0"/>
                  <a:cs typeface="Arial" panose="020B0604020202020204" pitchFamily="34" charset="0"/>
                </a:endParaRPr>
              </a:p>
              <a:p>
                <a:pPr algn="r"/>
                <a:r>
                  <a:rPr lang="de-AT" sz="2200" b="1" dirty="0">
                    <a:solidFill>
                      <a:srgbClr val="F88008"/>
                    </a:solidFill>
                    <a:latin typeface="Avenir Next LT Pro" panose="020B0504020202020204" pitchFamily="34" charset="0"/>
                    <a:cs typeface="Arial" panose="020B0604020202020204" pitchFamily="34" charset="0"/>
                  </a:rPr>
                  <a:t>13</a:t>
                </a:r>
              </a:p>
              <a:p>
                <a:pPr algn="r"/>
                <a:r>
                  <a:rPr lang="de-AT" sz="2200" b="1" dirty="0">
                    <a:solidFill>
                      <a:srgbClr val="F88008"/>
                    </a:solidFill>
                    <a:latin typeface="Avenir Next LT Pro" panose="020B0504020202020204" pitchFamily="34" charset="0"/>
                    <a:cs typeface="Arial" panose="020B0604020202020204" pitchFamily="34" charset="0"/>
                  </a:rPr>
                  <a:t>12</a:t>
                </a:r>
              </a:p>
              <a:p>
                <a:pPr algn="r"/>
                <a:r>
                  <a:rPr lang="de-AT" sz="2200" b="1" dirty="0">
                    <a:solidFill>
                      <a:srgbClr val="F88008"/>
                    </a:solidFill>
                    <a:latin typeface="Avenir Next LT Pro" panose="020B0504020202020204" pitchFamily="34" charset="0"/>
                    <a:cs typeface="Arial" panose="020B0604020202020204" pitchFamily="34" charset="0"/>
                  </a:rPr>
                  <a:t>11</a:t>
                </a:r>
              </a:p>
              <a:p>
                <a:pPr algn="r"/>
                <a:r>
                  <a:rPr lang="de-AT" sz="2200" b="1" dirty="0">
                    <a:solidFill>
                      <a:schemeClr val="bg1"/>
                    </a:solidFill>
                    <a:latin typeface="Avenir Next LT Pro" panose="020B0504020202020204" pitchFamily="34" charset="0"/>
                    <a:cs typeface="Arial" panose="020B0604020202020204" pitchFamily="34" charset="0"/>
                  </a:rPr>
                  <a:t>10</a:t>
                </a:r>
              </a:p>
              <a:p>
                <a:pPr algn="r"/>
                <a:r>
                  <a:rPr lang="de-AT" sz="2200" b="1" dirty="0">
                    <a:solidFill>
                      <a:srgbClr val="F88008"/>
                    </a:solidFill>
                    <a:latin typeface="Avenir Next LT Pro" panose="020B0504020202020204" pitchFamily="34" charset="0"/>
                    <a:cs typeface="Arial" panose="020B0604020202020204" pitchFamily="34" charset="0"/>
                  </a:rPr>
                  <a:t>9</a:t>
                </a:r>
              </a:p>
              <a:p>
                <a:pPr algn="r"/>
                <a:r>
                  <a:rPr lang="de-AT" sz="2200" b="1" dirty="0">
                    <a:solidFill>
                      <a:srgbClr val="F88008"/>
                    </a:solidFill>
                    <a:latin typeface="Avenir Next LT Pro" panose="020B0504020202020204" pitchFamily="34" charset="0"/>
                    <a:cs typeface="Arial" panose="020B0604020202020204" pitchFamily="34" charset="0"/>
                  </a:rPr>
                  <a:t>8</a:t>
                </a:r>
              </a:p>
              <a:p>
                <a:pPr algn="r"/>
                <a:r>
                  <a:rPr lang="de-AT" sz="2200" b="1" dirty="0">
                    <a:solidFill>
                      <a:srgbClr val="F88008"/>
                    </a:solidFill>
                    <a:latin typeface="Avenir Next LT Pro" panose="020B0504020202020204" pitchFamily="34" charset="0"/>
                    <a:cs typeface="Arial" panose="020B0604020202020204" pitchFamily="34" charset="0"/>
                  </a:rPr>
                  <a:t>7</a:t>
                </a:r>
              </a:p>
              <a:p>
                <a:pPr algn="r"/>
                <a:r>
                  <a:rPr lang="de-AT" sz="2200" b="1" dirty="0">
                    <a:solidFill>
                      <a:srgbClr val="F88008"/>
                    </a:solidFill>
                    <a:latin typeface="Avenir Next LT Pro" panose="020B0504020202020204" pitchFamily="34" charset="0"/>
                    <a:cs typeface="Arial" panose="020B0604020202020204" pitchFamily="34" charset="0"/>
                  </a:rPr>
                  <a:t>6</a:t>
                </a:r>
              </a:p>
              <a:p>
                <a:pPr algn="r"/>
                <a:r>
                  <a:rPr lang="de-AT" sz="2200" b="1" dirty="0">
                    <a:solidFill>
                      <a:schemeClr val="bg1"/>
                    </a:solidFill>
                    <a:latin typeface="Avenir Next LT Pro" panose="020B0504020202020204" pitchFamily="34" charset="0"/>
                    <a:cs typeface="Arial" panose="020B0604020202020204" pitchFamily="34" charset="0"/>
                  </a:rPr>
                  <a:t>5</a:t>
                </a:r>
              </a:p>
              <a:p>
                <a:pPr algn="r"/>
                <a:r>
                  <a:rPr lang="de-AT" sz="2200" b="1" dirty="0">
                    <a:solidFill>
                      <a:srgbClr val="F88008"/>
                    </a:solidFill>
                    <a:latin typeface="Avenir Next LT Pro" panose="020B0504020202020204" pitchFamily="34" charset="0"/>
                    <a:cs typeface="Arial" panose="020B0604020202020204" pitchFamily="34" charset="0"/>
                  </a:rPr>
                  <a:t>4</a:t>
                </a:r>
              </a:p>
              <a:p>
                <a:pPr algn="r"/>
                <a:r>
                  <a:rPr lang="de-AT" sz="2200" b="1" dirty="0">
                    <a:solidFill>
                      <a:srgbClr val="F88008"/>
                    </a:solidFill>
                    <a:latin typeface="Avenir Next LT Pro" panose="020B0504020202020204" pitchFamily="34" charset="0"/>
                    <a:cs typeface="Arial" panose="020B0604020202020204" pitchFamily="34" charset="0"/>
                  </a:rPr>
                  <a:t>3</a:t>
                </a:r>
              </a:p>
              <a:p>
                <a:pPr algn="r"/>
                <a:r>
                  <a:rPr lang="de-AT" sz="2200" b="1" dirty="0">
                    <a:solidFill>
                      <a:srgbClr val="F88008"/>
                    </a:solidFill>
                    <a:latin typeface="Avenir Next LT Pro" panose="020B0504020202020204" pitchFamily="34" charset="0"/>
                    <a:cs typeface="Arial" panose="020B0604020202020204" pitchFamily="34" charset="0"/>
                  </a:rPr>
                  <a:t>2</a:t>
                </a:r>
              </a:p>
              <a:p>
                <a:pPr algn="r"/>
                <a:r>
                  <a:rPr lang="de-AT" sz="2200" b="1" dirty="0">
                    <a:solidFill>
                      <a:srgbClr val="F88008"/>
                    </a:solidFill>
                    <a:latin typeface="Avenir Next LT Pro" panose="020B0504020202020204" pitchFamily="34" charset="0"/>
                    <a:cs typeface="Arial" panose="020B0604020202020204" pitchFamily="34" charset="0"/>
                  </a:rPr>
                  <a:t>1</a:t>
                </a:r>
              </a:p>
            </p:txBody>
          </p:sp>
        </p:grpSp>
      </p:grpSp>
      <p:sp>
        <p:nvSpPr>
          <p:cNvPr id="25" name="Answer background">
            <a:extLst>
              <a:ext uri="{FF2B5EF4-FFF2-40B4-BE49-F238E27FC236}">
                <a16:creationId xmlns:a16="http://schemas.microsoft.com/office/drawing/2014/main" id="{6FC013AC-61A8-4F05-B5AE-E7ED81DE4F5D}"/>
              </a:ext>
            </a:extLst>
          </p:cNvPr>
          <p:cNvSpPr/>
          <p:nvPr/>
        </p:nvSpPr>
        <p:spPr>
          <a:xfrm>
            <a:off x="5299475" y="5209176"/>
            <a:ext cx="2696901" cy="32469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a:solidFill>
              <a:schemeClr val="bg1"/>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7292954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afterEffect">
                                  <p:stCondLst>
                                    <p:cond delay="1000"/>
                                  </p:stCondLst>
                                  <p:childTnLst>
                                    <p:animMotion origin="layout" path="M 3.75E-6 -2.96296E-6 L 3.75E-6 -0.04491 " pathEditMode="relative" rAng="0" ptsTypes="AA">
                                      <p:cBhvr>
                                        <p:cTn id="6" dur="750" fill="hold"/>
                                        <p:tgtEl>
                                          <p:spTgt spid="24"/>
                                        </p:tgtEl>
                                        <p:attrNameLst>
                                          <p:attrName>ppt_x</p:attrName>
                                          <p:attrName>ppt_y</p:attrName>
                                        </p:attrNameLst>
                                      </p:cBhvr>
                                      <p:rCtr x="0" y="-2361"/>
                                    </p:animMotion>
                                  </p:childTnLst>
                                </p:cTn>
                              </p:par>
                            </p:childTnLst>
                          </p:cTn>
                        </p:par>
                        <p:par>
                          <p:cTn id="7" fill="hold">
                            <p:stCondLst>
                              <p:cond delay="1750"/>
                            </p:stCondLst>
                            <p:childTnLst>
                              <p:par>
                                <p:cTn id="8" presetID="42" presetClass="path" presetSubtype="0" accel="50000" decel="50000" fill="hold" grpId="1" nodeType="afterEffect">
                                  <p:stCondLst>
                                    <p:cond delay="1000"/>
                                  </p:stCondLst>
                                  <p:childTnLst>
                                    <p:animMotion origin="layout" path="M 3.75E-6 -0.0449 L 3.75E-6 -0.09074 " pathEditMode="relative" rAng="0" ptsTypes="AA">
                                      <p:cBhvr>
                                        <p:cTn id="9" dur="750" fill="hold"/>
                                        <p:tgtEl>
                                          <p:spTgt spid="24"/>
                                        </p:tgtEl>
                                        <p:attrNameLst>
                                          <p:attrName>ppt_x</p:attrName>
                                          <p:attrName>ppt_y</p:attrName>
                                        </p:attrNameLst>
                                      </p:cBhvr>
                                      <p:rCtr x="0" y="-2292"/>
                                    </p:animMotion>
                                  </p:childTnLst>
                                </p:cTn>
                              </p:par>
                              <p:par>
                                <p:cTn id="10" presetID="1" presetClass="mediacall" presetSubtype="0" fill="hold" nodeType="withEffect">
                                  <p:stCondLst>
                                    <p:cond delay="0"/>
                                  </p:stCondLst>
                                  <p:childTnLst>
                                    <p:cmd type="call" cmd="playFrom(0.0)">
                                      <p:cBhvr>
                                        <p:cTn id="11" dur="10684" fill="hold"/>
                                        <p:tgtEl>
                                          <p:spTgt spid="2"/>
                                        </p:tgtEl>
                                      </p:cBhvr>
                                    </p:cmd>
                                  </p:childTnLst>
                                </p:cTn>
                              </p:par>
                              <p:par>
                                <p:cTn id="12" presetID="64" presetClass="path" presetSubtype="0" accel="50000" decel="50000" fill="hold" grpId="0" nodeType="withEffect">
                                  <p:stCondLst>
                                    <p:cond delay="3000"/>
                                  </p:stCondLst>
                                  <p:childTnLst>
                                    <p:animMotion origin="layout" path="M 0 1.48148E-6 L -0.00026 -0.04746 " pathEditMode="relative" rAng="0" ptsTypes="AA">
                                      <p:cBhvr>
                                        <p:cTn id="13" dur="1000" fill="hold"/>
                                        <p:tgtEl>
                                          <p:spTgt spid="25"/>
                                        </p:tgtEl>
                                        <p:attrNameLst>
                                          <p:attrName>ppt_x</p:attrName>
                                          <p:attrName>ppt_y</p:attrName>
                                        </p:attrNameLst>
                                      </p:cBhvr>
                                      <p:rCtr x="-13" y="-2384"/>
                                    </p:animMotion>
                                  </p:childTnLst>
                                </p:cTn>
                              </p:par>
                              <p:par>
                                <p:cTn id="14" presetID="8" presetClass="entr" presetSubtype="32" fill="hold" grpId="0" nodeType="withEffect">
                                  <p:stCondLst>
                                    <p:cond delay="1000"/>
                                  </p:stCondLst>
                                  <p:childTnLst>
                                    <p:set>
                                      <p:cBhvr>
                                        <p:cTn id="15" dur="1" fill="hold">
                                          <p:stCondLst>
                                            <p:cond delay="0"/>
                                          </p:stCondLst>
                                        </p:cTn>
                                        <p:tgtEl>
                                          <p:spTgt spid="17"/>
                                        </p:tgtEl>
                                        <p:attrNameLst>
                                          <p:attrName>style.visibility</p:attrName>
                                        </p:attrNameLst>
                                      </p:cBhvr>
                                      <p:to>
                                        <p:strVal val="visible"/>
                                      </p:to>
                                    </p:set>
                                    <p:animEffect transition="in" filter="diamond(out)">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2"/>
                </p:tgtEl>
              </p:cMediaNode>
            </p:audio>
          </p:childTnLst>
        </p:cTn>
      </p:par>
    </p:tnLst>
    <p:bldLst>
      <p:bldP spid="24" grpId="0" animBg="1"/>
      <p:bldP spid="24" grpId="1" animBg="1"/>
      <p:bldP spid="17" grpId="0" animBg="1"/>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4" name="Background image">
            <a:extLst>
              <a:ext uri="{FF2B5EF4-FFF2-40B4-BE49-F238E27FC236}">
                <a16:creationId xmlns:a16="http://schemas.microsoft.com/office/drawing/2014/main" id="{4990300C-A9F1-4951-8985-EB8CD3503E2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5" name="#sl-staticobject()" descr="Ein Bild, das Zeichnung enthält.&#10;&#10;Automatisch generierte Beschreibung">
            <a:extLst>
              <a:ext uri="{FF2B5EF4-FFF2-40B4-BE49-F238E27FC236}">
                <a16:creationId xmlns:a16="http://schemas.microsoft.com/office/drawing/2014/main" id="{6C74AFA9-ADA2-47D7-8C4A-7EBD62C4B81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33690" y="6339900"/>
            <a:ext cx="1620186" cy="324037"/>
          </a:xfrm>
          <a:prstGeom prst="rect">
            <a:avLst/>
          </a:prstGeom>
        </p:spPr>
      </p:pic>
      <p:cxnSp>
        <p:nvCxnSpPr>
          <p:cNvPr id="54" name="Answer Line 2">
            <a:extLst>
              <a:ext uri="{FF2B5EF4-FFF2-40B4-BE49-F238E27FC236}">
                <a16:creationId xmlns:a16="http://schemas.microsoft.com/office/drawing/2014/main" id="{4B5767AD-D5A3-42E8-94D6-CC3C8423DF69}"/>
              </a:ext>
            </a:extLst>
          </p:cNvPr>
          <p:cNvCxnSpPr>
            <a:cxnSpLocks/>
          </p:cNvCxnSpPr>
          <p:nvPr/>
        </p:nvCxnSpPr>
        <p:spPr>
          <a:xfrm>
            <a:off x="2272" y="5782749"/>
            <a:ext cx="12192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5" name="Answer D">
            <a:extLst>
              <a:ext uri="{FF2B5EF4-FFF2-40B4-BE49-F238E27FC236}">
                <a16:creationId xmlns:a16="http://schemas.microsoft.com/office/drawing/2014/main" id="{63AD585E-E59E-4654-9EA7-4D03C089D3F1}"/>
              </a:ext>
            </a:extLst>
          </p:cNvPr>
          <p:cNvGrpSpPr/>
          <p:nvPr/>
        </p:nvGrpSpPr>
        <p:grpSpPr>
          <a:xfrm>
            <a:off x="6276671" y="5306896"/>
            <a:ext cx="4524162" cy="929685"/>
            <a:chOff x="1452892" y="4172004"/>
            <a:chExt cx="4524162" cy="929685"/>
          </a:xfrm>
        </p:grpSpPr>
        <p:sp>
          <p:nvSpPr>
            <p:cNvPr id="57" name="Background">
              <a:extLst>
                <a:ext uri="{FF2B5EF4-FFF2-40B4-BE49-F238E27FC236}">
                  <a16:creationId xmlns:a16="http://schemas.microsoft.com/office/drawing/2014/main" id="{36A76643-4BF8-4435-9B71-F6EE643CC045}"/>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D">
              <a:extLst>
                <a:ext uri="{FF2B5EF4-FFF2-40B4-BE49-F238E27FC236}">
                  <a16:creationId xmlns:a16="http://schemas.microsoft.com/office/drawing/2014/main" id="{8A95E103-8F66-4D64-A86B-5A8340642A19}"/>
                </a:ext>
              </a:extLst>
            </p:cNvPr>
            <p:cNvSpPr txBox="1"/>
            <p:nvPr/>
          </p:nvSpPr>
          <p:spPr>
            <a:xfrm>
              <a:off x="1717288" y="4381083"/>
              <a:ext cx="4966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D:</a:t>
              </a:r>
            </a:p>
          </p:txBody>
        </p:sp>
        <p:sp>
          <p:nvSpPr>
            <p:cNvPr id="59" name="#sl-pollanswer(3)">
              <a:extLst>
                <a:ext uri="{FF2B5EF4-FFF2-40B4-BE49-F238E27FC236}">
                  <a16:creationId xmlns:a16="http://schemas.microsoft.com/office/drawing/2014/main" id="{690873F6-EFE2-46C3-A7A3-6C2418344F6A}"/>
                </a:ext>
              </a:extLst>
            </p:cNvPr>
            <p:cNvSpPr txBox="1"/>
            <p:nvPr/>
          </p:nvSpPr>
          <p:spPr>
            <a:xfrm>
              <a:off x="2163338" y="4185359"/>
              <a:ext cx="3378818" cy="916330"/>
            </a:xfrm>
            <a:prstGeom prst="rect">
              <a:avLst/>
            </a:prstGeom>
            <a:no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400" dirty="0">
                  <a:solidFill>
                    <a:prstClr val="white"/>
                  </a:solidFill>
                  <a:latin typeface="Arial" panose="020B0604020202020204" pitchFamily="34" charset="0"/>
                  <a:cs typeface="Arial" panose="020B0604020202020204" pitchFamily="34" charset="0"/>
                </a:rPr>
                <a:t>13 Milliarden</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60" name="Answer C">
            <a:extLst>
              <a:ext uri="{FF2B5EF4-FFF2-40B4-BE49-F238E27FC236}">
                <a16:creationId xmlns:a16="http://schemas.microsoft.com/office/drawing/2014/main" id="{C6656839-03AB-4C47-9D6D-1723E4753444}"/>
              </a:ext>
            </a:extLst>
          </p:cNvPr>
          <p:cNvGrpSpPr/>
          <p:nvPr/>
        </p:nvGrpSpPr>
        <p:grpSpPr>
          <a:xfrm>
            <a:off x="1455164" y="5306896"/>
            <a:ext cx="4524162" cy="929685"/>
            <a:chOff x="1452892" y="4172004"/>
            <a:chExt cx="4524162" cy="929685"/>
          </a:xfrm>
        </p:grpSpPr>
        <p:sp>
          <p:nvSpPr>
            <p:cNvPr id="61" name="Background">
              <a:extLst>
                <a:ext uri="{FF2B5EF4-FFF2-40B4-BE49-F238E27FC236}">
                  <a16:creationId xmlns:a16="http://schemas.microsoft.com/office/drawing/2014/main" id="{CAF9EA78-6535-47A6-9C3D-151F26C5CB6D}"/>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C">
              <a:extLst>
                <a:ext uri="{FF2B5EF4-FFF2-40B4-BE49-F238E27FC236}">
                  <a16:creationId xmlns:a16="http://schemas.microsoft.com/office/drawing/2014/main" id="{0A42DF7F-9A81-403B-B6F2-BECB2A47D827}"/>
                </a:ext>
              </a:extLst>
            </p:cNvPr>
            <p:cNvSpPr txBox="1"/>
            <p:nvPr/>
          </p:nvSpPr>
          <p:spPr>
            <a:xfrm>
              <a:off x="1717288" y="4381083"/>
              <a:ext cx="51184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C:</a:t>
              </a:r>
            </a:p>
          </p:txBody>
        </p:sp>
        <p:sp>
          <p:nvSpPr>
            <p:cNvPr id="64" name="#sl-pollanswer(2)">
              <a:extLst>
                <a:ext uri="{FF2B5EF4-FFF2-40B4-BE49-F238E27FC236}">
                  <a16:creationId xmlns:a16="http://schemas.microsoft.com/office/drawing/2014/main" id="{985A755B-6005-4A92-9653-CCE85E8BBC24}"/>
                </a:ext>
              </a:extLst>
            </p:cNvPr>
            <p:cNvSpPr txBox="1"/>
            <p:nvPr/>
          </p:nvSpPr>
          <p:spPr>
            <a:xfrm>
              <a:off x="2163338" y="4185359"/>
              <a:ext cx="3378818" cy="916330"/>
            </a:xfrm>
            <a:prstGeom prst="rect">
              <a:avLst/>
            </a:prstGeom>
            <a:no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400" dirty="0">
                  <a:solidFill>
                    <a:prstClr val="white"/>
                  </a:solidFill>
                  <a:latin typeface="Arial" panose="020B0604020202020204" pitchFamily="34" charset="0"/>
                  <a:cs typeface="Arial" panose="020B0604020202020204" pitchFamily="34" charset="0"/>
                </a:rPr>
                <a:t>1,3 Milliarden </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cxnSp>
        <p:nvCxnSpPr>
          <p:cNvPr id="27" name="Answer Line 1">
            <a:extLst>
              <a:ext uri="{FF2B5EF4-FFF2-40B4-BE49-F238E27FC236}">
                <a16:creationId xmlns:a16="http://schemas.microsoft.com/office/drawing/2014/main" id="{4B8391AD-53B3-455B-B356-5D1B26BB9840}"/>
              </a:ext>
            </a:extLst>
          </p:cNvPr>
          <p:cNvCxnSpPr>
            <a:cxnSpLocks/>
          </p:cNvCxnSpPr>
          <p:nvPr/>
        </p:nvCxnSpPr>
        <p:spPr>
          <a:xfrm>
            <a:off x="0" y="4654534"/>
            <a:ext cx="12192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Answer B Background">
            <a:extLst>
              <a:ext uri="{FF2B5EF4-FFF2-40B4-BE49-F238E27FC236}">
                <a16:creationId xmlns:a16="http://schemas.microsoft.com/office/drawing/2014/main" id="{F7D689C1-286B-42FD-85DC-C81EACAC8594}"/>
              </a:ext>
            </a:extLst>
          </p:cNvPr>
          <p:cNvSpPr/>
          <p:nvPr/>
        </p:nvSpPr>
        <p:spPr>
          <a:xfrm>
            <a:off x="6274399" y="4178681"/>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Answer B Indicator">
            <a:extLst>
              <a:ext uri="{FF2B5EF4-FFF2-40B4-BE49-F238E27FC236}">
                <a16:creationId xmlns:a16="http://schemas.microsoft.com/office/drawing/2014/main" id="{6D6450C5-C7F3-4402-92DB-4F89AAB195BB}"/>
              </a:ext>
            </a:extLst>
          </p:cNvPr>
          <p:cNvSpPr txBox="1"/>
          <p:nvPr/>
        </p:nvSpPr>
        <p:spPr>
          <a:xfrm>
            <a:off x="6538795" y="4387760"/>
            <a:ext cx="4966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B:</a:t>
            </a:r>
          </a:p>
        </p:txBody>
      </p:sp>
      <p:sp>
        <p:nvSpPr>
          <p:cNvPr id="53" name="#sl-pollanswer(1)">
            <a:extLst>
              <a:ext uri="{FF2B5EF4-FFF2-40B4-BE49-F238E27FC236}">
                <a16:creationId xmlns:a16="http://schemas.microsoft.com/office/drawing/2014/main" id="{86D18980-FBAC-44DB-AE96-DB042EF3060A}"/>
              </a:ext>
            </a:extLst>
          </p:cNvPr>
          <p:cNvSpPr txBox="1"/>
          <p:nvPr/>
        </p:nvSpPr>
        <p:spPr>
          <a:xfrm>
            <a:off x="6984845" y="4192036"/>
            <a:ext cx="3378818" cy="916330"/>
          </a:xfrm>
          <a:prstGeom prst="rect">
            <a:avLst/>
          </a:prstGeom>
          <a:no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13 Millionen</a:t>
            </a:r>
          </a:p>
        </p:txBody>
      </p:sp>
      <p:sp>
        <p:nvSpPr>
          <p:cNvPr id="37" name="Answer B Foreground">
            <a:extLst>
              <a:ext uri="{FF2B5EF4-FFF2-40B4-BE49-F238E27FC236}">
                <a16:creationId xmlns:a16="http://schemas.microsoft.com/office/drawing/2014/main" id="{490DF4C1-378D-4439-8996-0A1FBCF7335A}"/>
              </a:ext>
            </a:extLst>
          </p:cNvPr>
          <p:cNvSpPr/>
          <p:nvPr/>
        </p:nvSpPr>
        <p:spPr>
          <a:xfrm>
            <a:off x="6289112" y="4169735"/>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Answer A">
            <a:extLst>
              <a:ext uri="{FF2B5EF4-FFF2-40B4-BE49-F238E27FC236}">
                <a16:creationId xmlns:a16="http://schemas.microsoft.com/office/drawing/2014/main" id="{462FB440-3802-4640-95E5-7E769F1888EB}"/>
              </a:ext>
            </a:extLst>
          </p:cNvPr>
          <p:cNvGrpSpPr/>
          <p:nvPr/>
        </p:nvGrpSpPr>
        <p:grpSpPr>
          <a:xfrm>
            <a:off x="1452892" y="4178681"/>
            <a:ext cx="4524162" cy="929685"/>
            <a:chOff x="1452892" y="4172004"/>
            <a:chExt cx="4524162" cy="929685"/>
          </a:xfrm>
        </p:grpSpPr>
        <p:sp>
          <p:nvSpPr>
            <p:cNvPr id="20" name="Background">
              <a:extLst>
                <a:ext uri="{FF2B5EF4-FFF2-40B4-BE49-F238E27FC236}">
                  <a16:creationId xmlns:a16="http://schemas.microsoft.com/office/drawing/2014/main" id="{60B15F66-6CF0-4909-A072-4B9CA4CA08D0}"/>
                </a:ext>
              </a:extLst>
            </p:cNvPr>
            <p:cNvSpPr/>
            <p:nvPr/>
          </p:nvSpPr>
          <p:spPr>
            <a:xfrm>
              <a:off x="1452892" y="4172004"/>
              <a:ext cx="4524162"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A">
              <a:extLst>
                <a:ext uri="{FF2B5EF4-FFF2-40B4-BE49-F238E27FC236}">
                  <a16:creationId xmlns:a16="http://schemas.microsoft.com/office/drawing/2014/main" id="{AF0BF5BB-760B-4D01-AAEE-BEDC070EF526}"/>
                </a:ext>
              </a:extLst>
            </p:cNvPr>
            <p:cNvSpPr txBox="1"/>
            <p:nvPr/>
          </p:nvSpPr>
          <p:spPr>
            <a:xfrm>
              <a:off x="1717288" y="4381083"/>
              <a:ext cx="44604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srgbClr val="FFC000"/>
                  </a:solidFill>
                  <a:effectLst/>
                  <a:uLnTx/>
                  <a:uFillTx/>
                  <a:latin typeface="Abadi Extra Light" panose="020B0204020104020204" pitchFamily="34" charset="0"/>
                  <a:ea typeface="+mn-ea"/>
                  <a:cs typeface="+mn-cs"/>
                </a:rPr>
                <a:t>A:</a:t>
              </a:r>
            </a:p>
          </p:txBody>
        </p:sp>
        <p:sp>
          <p:nvSpPr>
            <p:cNvPr id="38" name="#sl-pollanswer(0)">
              <a:extLst>
                <a:ext uri="{FF2B5EF4-FFF2-40B4-BE49-F238E27FC236}">
                  <a16:creationId xmlns:a16="http://schemas.microsoft.com/office/drawing/2014/main" id="{16388FA3-C0D9-410C-BAE2-A6485A7F9BED}"/>
                </a:ext>
              </a:extLst>
            </p:cNvPr>
            <p:cNvSpPr txBox="1"/>
            <p:nvPr/>
          </p:nvSpPr>
          <p:spPr>
            <a:xfrm>
              <a:off x="2163338" y="4185359"/>
              <a:ext cx="3378818" cy="916330"/>
            </a:xfrm>
            <a:prstGeom prst="rect">
              <a:avLst/>
            </a:prstGeom>
            <a:no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400" dirty="0">
                  <a:solidFill>
                    <a:prstClr val="white"/>
                  </a:solidFill>
                  <a:latin typeface="Arial" panose="020B0604020202020204" pitchFamily="34" charset="0"/>
                  <a:cs typeface="Arial" panose="020B0604020202020204" pitchFamily="34" charset="0"/>
                </a:rPr>
                <a:t>1,3 Millionen</a:t>
              </a:r>
              <a:endParaRPr kumimoji="0" lang="de-A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14" name="Question">
            <a:extLst>
              <a:ext uri="{FF2B5EF4-FFF2-40B4-BE49-F238E27FC236}">
                <a16:creationId xmlns:a16="http://schemas.microsoft.com/office/drawing/2014/main" id="{C06F0B4B-66C1-4499-A17E-4B1853F266A4}"/>
              </a:ext>
            </a:extLst>
          </p:cNvPr>
          <p:cNvGrpSpPr/>
          <p:nvPr/>
        </p:nvGrpSpPr>
        <p:grpSpPr>
          <a:xfrm>
            <a:off x="0" y="2860778"/>
            <a:ext cx="12192000" cy="1136407"/>
            <a:chOff x="0" y="2860778"/>
            <a:chExt cx="12192000" cy="1136407"/>
          </a:xfrm>
        </p:grpSpPr>
        <p:cxnSp>
          <p:nvCxnSpPr>
            <p:cNvPr id="26" name="Line">
              <a:extLst>
                <a:ext uri="{FF2B5EF4-FFF2-40B4-BE49-F238E27FC236}">
                  <a16:creationId xmlns:a16="http://schemas.microsoft.com/office/drawing/2014/main" id="{D9A9127F-6A62-4E1D-BA5E-8DF80971DDEE}"/>
                </a:ext>
              </a:extLst>
            </p:cNvPr>
            <p:cNvCxnSpPr>
              <a:cxnSpLocks/>
            </p:cNvCxnSpPr>
            <p:nvPr/>
          </p:nvCxnSpPr>
          <p:spPr>
            <a:xfrm flipV="1">
              <a:off x="0" y="3429000"/>
              <a:ext cx="12192000" cy="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Background">
              <a:extLst>
                <a:ext uri="{FF2B5EF4-FFF2-40B4-BE49-F238E27FC236}">
                  <a16:creationId xmlns:a16="http://schemas.microsoft.com/office/drawing/2014/main" id="{72609FCE-9B2B-431D-A22F-C9C6C2B3DE82}"/>
                </a:ext>
              </a:extLst>
            </p:cNvPr>
            <p:cNvSpPr/>
            <p:nvPr/>
          </p:nvSpPr>
          <p:spPr>
            <a:xfrm>
              <a:off x="1452892" y="2860778"/>
              <a:ext cx="9342799" cy="1136407"/>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473"/>
                <a:gd name="connsiteY0" fmla="*/ 4868 h 9998"/>
                <a:gd name="connsiteX1" fmla="*/ 999 w 9473"/>
                <a:gd name="connsiteY1" fmla="*/ 1 h 9998"/>
                <a:gd name="connsiteX2" fmla="*/ 8015 w 9473"/>
                <a:gd name="connsiteY2" fmla="*/ 1 h 9998"/>
                <a:gd name="connsiteX3" fmla="*/ 9473 w 9473"/>
                <a:gd name="connsiteY3" fmla="*/ 5286 h 9998"/>
                <a:gd name="connsiteX4" fmla="*/ 7996 w 9473"/>
                <a:gd name="connsiteY4" fmla="*/ 9941 h 9998"/>
                <a:gd name="connsiteX5" fmla="*/ 999 w 9473"/>
                <a:gd name="connsiteY5" fmla="*/ 9986 h 9998"/>
                <a:gd name="connsiteX6" fmla="*/ 0 w 9473"/>
                <a:gd name="connsiteY6" fmla="*/ 4868 h 9998"/>
                <a:gd name="connsiteX0" fmla="*/ 0 w 10000"/>
                <a:gd name="connsiteY0" fmla="*/ 4869 h 10000"/>
                <a:gd name="connsiteX1" fmla="*/ 1055 w 10000"/>
                <a:gd name="connsiteY1" fmla="*/ 1 h 10000"/>
                <a:gd name="connsiteX2" fmla="*/ 8461 w 10000"/>
                <a:gd name="connsiteY2" fmla="*/ 1 h 10000"/>
                <a:gd name="connsiteX3" fmla="*/ 10000 w 10000"/>
                <a:gd name="connsiteY3" fmla="*/ 5287 h 10000"/>
                <a:gd name="connsiteX4" fmla="*/ 8441 w 10000"/>
                <a:gd name="connsiteY4" fmla="*/ 9943 h 10000"/>
                <a:gd name="connsiteX5" fmla="*/ 1055 w 10000"/>
                <a:gd name="connsiteY5" fmla="*/ 9988 h 10000"/>
                <a:gd name="connsiteX6" fmla="*/ 0 w 10000"/>
                <a:gd name="connsiteY6" fmla="*/ 4869 h 10000"/>
                <a:gd name="connsiteX0" fmla="*/ 0 w 10000"/>
                <a:gd name="connsiteY0" fmla="*/ 4869 h 10022"/>
                <a:gd name="connsiteX1" fmla="*/ 1055 w 10000"/>
                <a:gd name="connsiteY1" fmla="*/ 1 h 10022"/>
                <a:gd name="connsiteX2" fmla="*/ 8461 w 10000"/>
                <a:gd name="connsiteY2" fmla="*/ 1 h 10022"/>
                <a:gd name="connsiteX3" fmla="*/ 10000 w 10000"/>
                <a:gd name="connsiteY3" fmla="*/ 5287 h 10022"/>
                <a:gd name="connsiteX4" fmla="*/ 8441 w 10000"/>
                <a:gd name="connsiteY4" fmla="*/ 9943 h 10022"/>
                <a:gd name="connsiteX5" fmla="*/ 1055 w 10000"/>
                <a:gd name="connsiteY5" fmla="*/ 9988 h 10022"/>
                <a:gd name="connsiteX6" fmla="*/ 0 w 10000"/>
                <a:gd name="connsiteY6" fmla="*/ 4869 h 10022"/>
                <a:gd name="connsiteX0" fmla="*/ 0 w 10000"/>
                <a:gd name="connsiteY0" fmla="*/ 4869 h 10016"/>
                <a:gd name="connsiteX1" fmla="*/ 1055 w 10000"/>
                <a:gd name="connsiteY1" fmla="*/ 1 h 10016"/>
                <a:gd name="connsiteX2" fmla="*/ 8461 w 10000"/>
                <a:gd name="connsiteY2" fmla="*/ 1 h 10016"/>
                <a:gd name="connsiteX3" fmla="*/ 10000 w 10000"/>
                <a:gd name="connsiteY3" fmla="*/ 5287 h 10016"/>
                <a:gd name="connsiteX4" fmla="*/ 8441 w 10000"/>
                <a:gd name="connsiteY4" fmla="*/ 9943 h 10016"/>
                <a:gd name="connsiteX5" fmla="*/ 1055 w 10000"/>
                <a:gd name="connsiteY5" fmla="*/ 9988 h 10016"/>
                <a:gd name="connsiteX6" fmla="*/ 0 w 10000"/>
                <a:gd name="connsiteY6" fmla="*/ 4869 h 10016"/>
                <a:gd name="connsiteX0" fmla="*/ 0 w 9362"/>
                <a:gd name="connsiteY0" fmla="*/ 4869 h 10016"/>
                <a:gd name="connsiteX1" fmla="*/ 1055 w 9362"/>
                <a:gd name="connsiteY1" fmla="*/ 1 h 10016"/>
                <a:gd name="connsiteX2" fmla="*/ 8461 w 9362"/>
                <a:gd name="connsiteY2" fmla="*/ 1 h 10016"/>
                <a:gd name="connsiteX3" fmla="*/ 9362 w 9362"/>
                <a:gd name="connsiteY3" fmla="*/ 5454 h 10016"/>
                <a:gd name="connsiteX4" fmla="*/ 8441 w 9362"/>
                <a:gd name="connsiteY4" fmla="*/ 9943 h 10016"/>
                <a:gd name="connsiteX5" fmla="*/ 1055 w 9362"/>
                <a:gd name="connsiteY5" fmla="*/ 9988 h 10016"/>
                <a:gd name="connsiteX6" fmla="*/ 0 w 9362"/>
                <a:gd name="connsiteY6" fmla="*/ 4869 h 10016"/>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00"/>
                <a:gd name="connsiteY0" fmla="*/ 4861 h 10000"/>
                <a:gd name="connsiteX1" fmla="*/ 1127 w 10000"/>
                <a:gd name="connsiteY1" fmla="*/ 1 h 10000"/>
                <a:gd name="connsiteX2" fmla="*/ 9038 w 10000"/>
                <a:gd name="connsiteY2" fmla="*/ 1 h 10000"/>
                <a:gd name="connsiteX3" fmla="*/ 10000 w 10000"/>
                <a:gd name="connsiteY3" fmla="*/ 5445 h 10000"/>
                <a:gd name="connsiteX4" fmla="*/ 9016 w 10000"/>
                <a:gd name="connsiteY4" fmla="*/ 9927 h 10000"/>
                <a:gd name="connsiteX5" fmla="*/ 1127 w 10000"/>
                <a:gd name="connsiteY5" fmla="*/ 9972 h 10000"/>
                <a:gd name="connsiteX6" fmla="*/ 0 w 10000"/>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445 h 10000"/>
                <a:gd name="connsiteX4" fmla="*/ 9016 w 10087"/>
                <a:gd name="connsiteY4" fmla="*/ 9927 h 10000"/>
                <a:gd name="connsiteX5" fmla="*/ 1127 w 10087"/>
                <a:gd name="connsiteY5" fmla="*/ 9972 h 10000"/>
                <a:gd name="connsiteX6" fmla="*/ 0 w 10087"/>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445 h 10000"/>
                <a:gd name="connsiteX4" fmla="*/ 9016 w 10087"/>
                <a:gd name="connsiteY4" fmla="*/ 9927 h 10000"/>
                <a:gd name="connsiteX5" fmla="*/ 1127 w 10087"/>
                <a:gd name="connsiteY5" fmla="*/ 9972 h 10000"/>
                <a:gd name="connsiteX6" fmla="*/ 0 w 10087"/>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445 h 10000"/>
                <a:gd name="connsiteX4" fmla="*/ 9016 w 10087"/>
                <a:gd name="connsiteY4" fmla="*/ 9927 h 10000"/>
                <a:gd name="connsiteX5" fmla="*/ 1127 w 10087"/>
                <a:gd name="connsiteY5" fmla="*/ 9972 h 10000"/>
                <a:gd name="connsiteX6" fmla="*/ 0 w 10087"/>
                <a:gd name="connsiteY6" fmla="*/ 4861 h 10000"/>
                <a:gd name="connsiteX0" fmla="*/ 0 w 10087"/>
                <a:gd name="connsiteY0" fmla="*/ 4861 h 10000"/>
                <a:gd name="connsiteX1" fmla="*/ 1127 w 10087"/>
                <a:gd name="connsiteY1" fmla="*/ 1 h 10000"/>
                <a:gd name="connsiteX2" fmla="*/ 9038 w 10087"/>
                <a:gd name="connsiteY2" fmla="*/ 1 h 10000"/>
                <a:gd name="connsiteX3" fmla="*/ 10087 w 10087"/>
                <a:gd name="connsiteY3" fmla="*/ 5362 h 10000"/>
                <a:gd name="connsiteX4" fmla="*/ 9016 w 10087"/>
                <a:gd name="connsiteY4" fmla="*/ 9927 h 10000"/>
                <a:gd name="connsiteX5" fmla="*/ 1127 w 10087"/>
                <a:gd name="connsiteY5" fmla="*/ 9972 h 10000"/>
                <a:gd name="connsiteX6" fmla="*/ 0 w 10087"/>
                <a:gd name="connsiteY6" fmla="*/ 4861 h 10000"/>
                <a:gd name="connsiteX0" fmla="*/ 0 w 10083"/>
                <a:gd name="connsiteY0" fmla="*/ 4861 h 10000"/>
                <a:gd name="connsiteX1" fmla="*/ 1127 w 10083"/>
                <a:gd name="connsiteY1" fmla="*/ 1 h 10000"/>
                <a:gd name="connsiteX2" fmla="*/ 9038 w 10083"/>
                <a:gd name="connsiteY2" fmla="*/ 1 h 10000"/>
                <a:gd name="connsiteX3" fmla="*/ 10083 w 10083"/>
                <a:gd name="connsiteY3" fmla="*/ 5039 h 10000"/>
                <a:gd name="connsiteX4" fmla="*/ 9016 w 10083"/>
                <a:gd name="connsiteY4" fmla="*/ 9927 h 10000"/>
                <a:gd name="connsiteX5" fmla="*/ 1127 w 10083"/>
                <a:gd name="connsiteY5" fmla="*/ 9972 h 10000"/>
                <a:gd name="connsiteX6" fmla="*/ 0 w 10083"/>
                <a:gd name="connsiteY6" fmla="*/ 4861 h 10000"/>
                <a:gd name="connsiteX0" fmla="*/ 0 w 10072"/>
                <a:gd name="connsiteY0" fmla="*/ 5076 h 10004"/>
                <a:gd name="connsiteX1" fmla="*/ 1116 w 10072"/>
                <a:gd name="connsiteY1" fmla="*/ 1 h 10004"/>
                <a:gd name="connsiteX2" fmla="*/ 9027 w 10072"/>
                <a:gd name="connsiteY2" fmla="*/ 1 h 10004"/>
                <a:gd name="connsiteX3" fmla="*/ 10072 w 10072"/>
                <a:gd name="connsiteY3" fmla="*/ 5039 h 10004"/>
                <a:gd name="connsiteX4" fmla="*/ 9005 w 10072"/>
                <a:gd name="connsiteY4" fmla="*/ 9927 h 10004"/>
                <a:gd name="connsiteX5" fmla="*/ 1116 w 10072"/>
                <a:gd name="connsiteY5" fmla="*/ 9972 h 10004"/>
                <a:gd name="connsiteX6" fmla="*/ 0 w 10072"/>
                <a:gd name="connsiteY6" fmla="*/ 5076 h 10004"/>
                <a:gd name="connsiteX0" fmla="*/ 0 w 10083"/>
                <a:gd name="connsiteY0" fmla="*/ 5004 h 10003"/>
                <a:gd name="connsiteX1" fmla="*/ 1127 w 10083"/>
                <a:gd name="connsiteY1" fmla="*/ 1 h 10003"/>
                <a:gd name="connsiteX2" fmla="*/ 9038 w 10083"/>
                <a:gd name="connsiteY2" fmla="*/ 1 h 10003"/>
                <a:gd name="connsiteX3" fmla="*/ 10083 w 10083"/>
                <a:gd name="connsiteY3" fmla="*/ 5039 h 10003"/>
                <a:gd name="connsiteX4" fmla="*/ 9016 w 10083"/>
                <a:gd name="connsiteY4" fmla="*/ 9927 h 10003"/>
                <a:gd name="connsiteX5" fmla="*/ 1127 w 10083"/>
                <a:gd name="connsiteY5" fmla="*/ 9972 h 10003"/>
                <a:gd name="connsiteX6" fmla="*/ 0 w 10083"/>
                <a:gd name="connsiteY6" fmla="*/ 5004 h 10003"/>
                <a:gd name="connsiteX0" fmla="*/ 0 w 10003"/>
                <a:gd name="connsiteY0" fmla="*/ 5281 h 10009"/>
                <a:gd name="connsiteX1" fmla="*/ 1047 w 10003"/>
                <a:gd name="connsiteY1" fmla="*/ 1 h 10009"/>
                <a:gd name="connsiteX2" fmla="*/ 8958 w 10003"/>
                <a:gd name="connsiteY2" fmla="*/ 1 h 10009"/>
                <a:gd name="connsiteX3" fmla="*/ 10003 w 10003"/>
                <a:gd name="connsiteY3" fmla="*/ 5039 h 10009"/>
                <a:gd name="connsiteX4" fmla="*/ 8936 w 10003"/>
                <a:gd name="connsiteY4" fmla="*/ 9927 h 10009"/>
                <a:gd name="connsiteX5" fmla="*/ 1047 w 10003"/>
                <a:gd name="connsiteY5" fmla="*/ 9972 h 10009"/>
                <a:gd name="connsiteX6" fmla="*/ 0 w 10003"/>
                <a:gd name="connsiteY6" fmla="*/ 5281 h 10009"/>
                <a:gd name="connsiteX0" fmla="*/ 0 w 10003"/>
                <a:gd name="connsiteY0" fmla="*/ 5142 h 10006"/>
                <a:gd name="connsiteX1" fmla="*/ 1047 w 10003"/>
                <a:gd name="connsiteY1" fmla="*/ 1 h 10006"/>
                <a:gd name="connsiteX2" fmla="*/ 8958 w 10003"/>
                <a:gd name="connsiteY2" fmla="*/ 1 h 10006"/>
                <a:gd name="connsiteX3" fmla="*/ 10003 w 10003"/>
                <a:gd name="connsiteY3" fmla="*/ 5039 h 10006"/>
                <a:gd name="connsiteX4" fmla="*/ 8936 w 10003"/>
                <a:gd name="connsiteY4" fmla="*/ 9927 h 10006"/>
                <a:gd name="connsiteX5" fmla="*/ 1047 w 10003"/>
                <a:gd name="connsiteY5" fmla="*/ 9972 h 10006"/>
                <a:gd name="connsiteX6" fmla="*/ 0 w 10003"/>
                <a:gd name="connsiteY6" fmla="*/ 5142 h 10006"/>
                <a:gd name="connsiteX0" fmla="*/ 0 w 10000"/>
                <a:gd name="connsiteY0" fmla="*/ 4893 h 10001"/>
                <a:gd name="connsiteX1" fmla="*/ 1044 w 10000"/>
                <a:gd name="connsiteY1" fmla="*/ 1 h 10001"/>
                <a:gd name="connsiteX2" fmla="*/ 8955 w 10000"/>
                <a:gd name="connsiteY2" fmla="*/ 1 h 10001"/>
                <a:gd name="connsiteX3" fmla="*/ 10000 w 10000"/>
                <a:gd name="connsiteY3" fmla="*/ 5039 h 10001"/>
                <a:gd name="connsiteX4" fmla="*/ 8933 w 10000"/>
                <a:gd name="connsiteY4" fmla="*/ 9927 h 10001"/>
                <a:gd name="connsiteX5" fmla="*/ 1044 w 10000"/>
                <a:gd name="connsiteY5" fmla="*/ 9972 h 10001"/>
                <a:gd name="connsiteX6" fmla="*/ 0 w 10000"/>
                <a:gd name="connsiteY6" fmla="*/ 4893 h 10001"/>
                <a:gd name="connsiteX0" fmla="*/ 0 w 10000"/>
                <a:gd name="connsiteY0" fmla="*/ 5018 h 10003"/>
                <a:gd name="connsiteX1" fmla="*/ 1044 w 10000"/>
                <a:gd name="connsiteY1" fmla="*/ 1 h 10003"/>
                <a:gd name="connsiteX2" fmla="*/ 8955 w 10000"/>
                <a:gd name="connsiteY2" fmla="*/ 1 h 10003"/>
                <a:gd name="connsiteX3" fmla="*/ 10000 w 10000"/>
                <a:gd name="connsiteY3" fmla="*/ 5039 h 10003"/>
                <a:gd name="connsiteX4" fmla="*/ 8933 w 10000"/>
                <a:gd name="connsiteY4" fmla="*/ 9927 h 10003"/>
                <a:gd name="connsiteX5" fmla="*/ 1044 w 10000"/>
                <a:gd name="connsiteY5" fmla="*/ 9972 h 10003"/>
                <a:gd name="connsiteX6" fmla="*/ 0 w 10000"/>
                <a:gd name="connsiteY6" fmla="*/ 5018 h 10003"/>
                <a:gd name="connsiteX0" fmla="*/ 0 w 10006"/>
                <a:gd name="connsiteY0" fmla="*/ 5045 h 10004"/>
                <a:gd name="connsiteX1" fmla="*/ 1050 w 10006"/>
                <a:gd name="connsiteY1" fmla="*/ 1 h 10004"/>
                <a:gd name="connsiteX2" fmla="*/ 8961 w 10006"/>
                <a:gd name="connsiteY2" fmla="*/ 1 h 10004"/>
                <a:gd name="connsiteX3" fmla="*/ 10006 w 10006"/>
                <a:gd name="connsiteY3" fmla="*/ 5039 h 10004"/>
                <a:gd name="connsiteX4" fmla="*/ 8939 w 10006"/>
                <a:gd name="connsiteY4" fmla="*/ 9927 h 10004"/>
                <a:gd name="connsiteX5" fmla="*/ 1050 w 10006"/>
                <a:gd name="connsiteY5" fmla="*/ 9972 h 10004"/>
                <a:gd name="connsiteX6" fmla="*/ 0 w 10006"/>
                <a:gd name="connsiteY6" fmla="*/ 5045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6" h="10004">
                  <a:moveTo>
                    <a:pt x="0" y="5045"/>
                  </a:moveTo>
                  <a:cubicBezTo>
                    <a:pt x="513" y="1631"/>
                    <a:pt x="122" y="86"/>
                    <a:pt x="1050" y="1"/>
                  </a:cubicBezTo>
                  <a:lnTo>
                    <a:pt x="8961" y="1"/>
                  </a:lnTo>
                  <a:cubicBezTo>
                    <a:pt x="9990" y="-16"/>
                    <a:pt x="9537" y="540"/>
                    <a:pt x="10006" y="5039"/>
                  </a:cubicBezTo>
                  <a:cubicBezTo>
                    <a:pt x="9608" y="9039"/>
                    <a:pt x="9872" y="10038"/>
                    <a:pt x="8939" y="9927"/>
                  </a:cubicBezTo>
                  <a:lnTo>
                    <a:pt x="1050" y="9972"/>
                  </a:lnTo>
                  <a:cubicBezTo>
                    <a:pt x="110" y="10230"/>
                    <a:pt x="521" y="8962"/>
                    <a:pt x="0" y="5045"/>
                  </a:cubicBezTo>
                  <a:close/>
                </a:path>
              </a:pathLst>
            </a:cu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25000" noProof="0">
                <a:ln>
                  <a:noFill/>
                </a:ln>
                <a:solidFill>
                  <a:prstClr val="white"/>
                </a:solidFill>
                <a:effectLst/>
                <a:uLnTx/>
                <a:uFillTx/>
                <a:latin typeface="Calibri" panose="020F0502020204030204"/>
                <a:ea typeface="+mn-ea"/>
                <a:cs typeface="+mn-cs"/>
              </a:endParaRPr>
            </a:p>
          </p:txBody>
        </p:sp>
        <p:sp>
          <p:nvSpPr>
            <p:cNvPr id="47" name="#sl-pollquestion()">
              <a:extLst>
                <a:ext uri="{FF2B5EF4-FFF2-40B4-BE49-F238E27FC236}">
                  <a16:creationId xmlns:a16="http://schemas.microsoft.com/office/drawing/2014/main" id="{0B3C0AB6-E99F-4DFB-8A1B-814704AA4FC9}"/>
                </a:ext>
              </a:extLst>
            </p:cNvPr>
            <p:cNvSpPr txBox="1"/>
            <p:nvPr/>
          </p:nvSpPr>
          <p:spPr>
            <a:xfrm>
              <a:off x="1717288" y="2964701"/>
              <a:ext cx="8839255" cy="932341"/>
            </a:xfrm>
            <a:prstGeom prst="rect">
              <a:avLst/>
            </a:prstGeom>
            <a:noFill/>
          </p:spPr>
          <p:txBody>
            <a:bodyPr wrap="square" rtlCol="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400" dirty="0" err="1">
                  <a:solidFill>
                    <a:prstClr val="white"/>
                  </a:solidFill>
                  <a:latin typeface="Arial" panose="020B0604020202020204" pitchFamily="34" charset="0"/>
                  <a:cs typeface="Arial" panose="020B0604020202020204" pitchFamily="34" charset="0"/>
                </a:rPr>
                <a:t>Wieviele</a:t>
              </a:r>
              <a:r>
                <a:rPr lang="de-DE" sz="2400" dirty="0">
                  <a:solidFill>
                    <a:prstClr val="white"/>
                  </a:solidFill>
                  <a:latin typeface="Arial" panose="020B0604020202020204" pitchFamily="34" charset="0"/>
                  <a:cs typeface="Arial" panose="020B0604020202020204" pitchFamily="34" charset="0"/>
                </a:rPr>
                <a:t> Mitglieder zählt die römisch-katholische Kirche weltweit? </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12" name="Current Money Value">
            <a:extLst>
              <a:ext uri="{FF2B5EF4-FFF2-40B4-BE49-F238E27FC236}">
                <a16:creationId xmlns:a16="http://schemas.microsoft.com/office/drawing/2014/main" id="{F69BB7A5-CF27-44D2-A964-DF2E78088389}"/>
              </a:ext>
            </a:extLst>
          </p:cNvPr>
          <p:cNvGrpSpPr/>
          <p:nvPr/>
        </p:nvGrpSpPr>
        <p:grpSpPr>
          <a:xfrm>
            <a:off x="8618368" y="2322355"/>
            <a:ext cx="3573630" cy="347151"/>
            <a:chOff x="8618369" y="2322355"/>
            <a:chExt cx="3555791" cy="347151"/>
          </a:xfrm>
        </p:grpSpPr>
        <p:cxnSp>
          <p:nvCxnSpPr>
            <p:cNvPr id="49" name="Line">
              <a:extLst>
                <a:ext uri="{FF2B5EF4-FFF2-40B4-BE49-F238E27FC236}">
                  <a16:creationId xmlns:a16="http://schemas.microsoft.com/office/drawing/2014/main" id="{8E8A5C75-CFCA-4176-8EB0-4EB34F162D99}"/>
                </a:ext>
              </a:extLst>
            </p:cNvPr>
            <p:cNvCxnSpPr>
              <a:cxnSpLocks/>
              <a:stCxn id="48" idx="3"/>
            </p:cNvCxnSpPr>
            <p:nvPr/>
          </p:nvCxnSpPr>
          <p:spPr>
            <a:xfrm>
              <a:off x="10595809" y="2501848"/>
              <a:ext cx="157835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Background">
              <a:extLst>
                <a:ext uri="{FF2B5EF4-FFF2-40B4-BE49-F238E27FC236}">
                  <a16:creationId xmlns:a16="http://schemas.microsoft.com/office/drawing/2014/main" id="{12A54628-84A9-44CB-A81D-4C642051B35E}"/>
                </a:ext>
              </a:extLst>
            </p:cNvPr>
            <p:cNvSpPr/>
            <p:nvPr/>
          </p:nvSpPr>
          <p:spPr>
            <a:xfrm>
              <a:off x="8618369" y="2322355"/>
              <a:ext cx="1977440" cy="347151"/>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114 h 10114"/>
                <a:gd name="connsiteX1" fmla="*/ 2000 w 10000"/>
                <a:gd name="connsiteY1" fmla="*/ 114 h 10114"/>
                <a:gd name="connsiteX2" fmla="*/ 8000 w 10000"/>
                <a:gd name="connsiteY2" fmla="*/ 114 h 10114"/>
                <a:gd name="connsiteX3" fmla="*/ 10000 w 10000"/>
                <a:gd name="connsiteY3" fmla="*/ 5114 h 10114"/>
                <a:gd name="connsiteX4" fmla="*/ 8000 w 10000"/>
                <a:gd name="connsiteY4" fmla="*/ 10114 h 10114"/>
                <a:gd name="connsiteX5" fmla="*/ 2000 w 10000"/>
                <a:gd name="connsiteY5" fmla="*/ 10114 h 10114"/>
                <a:gd name="connsiteX6" fmla="*/ 0 w 10000"/>
                <a:gd name="connsiteY6" fmla="*/ 5114 h 10114"/>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8000 w 10000"/>
                <a:gd name="connsiteY4" fmla="*/ 10114 h 10127"/>
                <a:gd name="connsiteX5" fmla="*/ 2000 w 10000"/>
                <a:gd name="connsiteY5" fmla="*/ 10114 h 10127"/>
                <a:gd name="connsiteX6" fmla="*/ 0 w 10000"/>
                <a:gd name="connsiteY6" fmla="*/ 5114 h 1012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87"/>
                <a:gd name="connsiteX1" fmla="*/ 2000 w 10000"/>
                <a:gd name="connsiteY1" fmla="*/ 114 h 10287"/>
                <a:gd name="connsiteX2" fmla="*/ 8000 w 10000"/>
                <a:gd name="connsiteY2" fmla="*/ 114 h 10287"/>
                <a:gd name="connsiteX3" fmla="*/ 10000 w 10000"/>
                <a:gd name="connsiteY3" fmla="*/ 5114 h 10287"/>
                <a:gd name="connsiteX4" fmla="*/ 8000 w 10000"/>
                <a:gd name="connsiteY4" fmla="*/ 10114 h 10287"/>
                <a:gd name="connsiteX5" fmla="*/ 2000 w 10000"/>
                <a:gd name="connsiteY5" fmla="*/ 10114 h 10287"/>
                <a:gd name="connsiteX6" fmla="*/ 0 w 10000"/>
                <a:gd name="connsiteY6" fmla="*/ 5114 h 10287"/>
                <a:gd name="connsiteX0" fmla="*/ 0 w 10000"/>
                <a:gd name="connsiteY0" fmla="*/ 5114 h 10243"/>
                <a:gd name="connsiteX1" fmla="*/ 2000 w 10000"/>
                <a:gd name="connsiteY1" fmla="*/ 114 h 10243"/>
                <a:gd name="connsiteX2" fmla="*/ 8000 w 10000"/>
                <a:gd name="connsiteY2" fmla="*/ 114 h 10243"/>
                <a:gd name="connsiteX3" fmla="*/ 10000 w 10000"/>
                <a:gd name="connsiteY3" fmla="*/ 5114 h 10243"/>
                <a:gd name="connsiteX4" fmla="*/ 7983 w 10000"/>
                <a:gd name="connsiteY4" fmla="*/ 10069 h 10243"/>
                <a:gd name="connsiteX5" fmla="*/ 2000 w 10000"/>
                <a:gd name="connsiteY5" fmla="*/ 10114 h 10243"/>
                <a:gd name="connsiteX6" fmla="*/ 0 w 10000"/>
                <a:gd name="connsiteY6" fmla="*/ 5114 h 10243"/>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114 h 10127"/>
                <a:gd name="connsiteX1" fmla="*/ 2000 w 10000"/>
                <a:gd name="connsiteY1" fmla="*/ 114 h 10127"/>
                <a:gd name="connsiteX2" fmla="*/ 8000 w 10000"/>
                <a:gd name="connsiteY2" fmla="*/ 114 h 10127"/>
                <a:gd name="connsiteX3" fmla="*/ 10000 w 10000"/>
                <a:gd name="connsiteY3" fmla="*/ 5114 h 10127"/>
                <a:gd name="connsiteX4" fmla="*/ 7983 w 10000"/>
                <a:gd name="connsiteY4" fmla="*/ 10069 h 10127"/>
                <a:gd name="connsiteX5" fmla="*/ 2000 w 10000"/>
                <a:gd name="connsiteY5" fmla="*/ 10114 h 10127"/>
                <a:gd name="connsiteX6" fmla="*/ 0 w 10000"/>
                <a:gd name="connsiteY6" fmla="*/ 5114 h 10127"/>
                <a:gd name="connsiteX0" fmla="*/ 0 w 10000"/>
                <a:gd name="connsiteY0" fmla="*/ 5001 h 10014"/>
                <a:gd name="connsiteX1" fmla="*/ 2000 w 10000"/>
                <a:gd name="connsiteY1" fmla="*/ 1 h 10014"/>
                <a:gd name="connsiteX2" fmla="*/ 8000 w 10000"/>
                <a:gd name="connsiteY2" fmla="*/ 1 h 10014"/>
                <a:gd name="connsiteX3" fmla="*/ 10000 w 10000"/>
                <a:gd name="connsiteY3" fmla="*/ 5001 h 10014"/>
                <a:gd name="connsiteX4" fmla="*/ 7983 w 10000"/>
                <a:gd name="connsiteY4" fmla="*/ 9956 h 10014"/>
                <a:gd name="connsiteX5" fmla="*/ 2000 w 10000"/>
                <a:gd name="connsiteY5" fmla="*/ 10001 h 10014"/>
                <a:gd name="connsiteX6" fmla="*/ 0 w 10000"/>
                <a:gd name="connsiteY6" fmla="*/ 5001 h 10014"/>
                <a:gd name="connsiteX0" fmla="*/ 0 w 9246"/>
                <a:gd name="connsiteY0" fmla="*/ 5001 h 10014"/>
                <a:gd name="connsiteX1" fmla="*/ 2000 w 9246"/>
                <a:gd name="connsiteY1" fmla="*/ 1 h 10014"/>
                <a:gd name="connsiteX2" fmla="*/ 8000 w 9246"/>
                <a:gd name="connsiteY2" fmla="*/ 1 h 10014"/>
                <a:gd name="connsiteX3" fmla="*/ 9246 w 9246"/>
                <a:gd name="connsiteY3" fmla="*/ 5294 h 10014"/>
                <a:gd name="connsiteX4" fmla="*/ 7983 w 9246"/>
                <a:gd name="connsiteY4" fmla="*/ 9956 h 10014"/>
                <a:gd name="connsiteX5" fmla="*/ 2000 w 9246"/>
                <a:gd name="connsiteY5" fmla="*/ 10001 h 10014"/>
                <a:gd name="connsiteX6" fmla="*/ 0 w 9246"/>
                <a:gd name="connsiteY6" fmla="*/ 5001 h 10014"/>
                <a:gd name="connsiteX0" fmla="*/ 0 w 9248"/>
                <a:gd name="connsiteY0" fmla="*/ 5287 h 10001"/>
                <a:gd name="connsiteX1" fmla="*/ 1411 w 9248"/>
                <a:gd name="connsiteY1" fmla="*/ 1 h 10001"/>
                <a:gd name="connsiteX2" fmla="*/ 7900 w 9248"/>
                <a:gd name="connsiteY2" fmla="*/ 1 h 10001"/>
                <a:gd name="connsiteX3" fmla="*/ 9248 w 9248"/>
                <a:gd name="connsiteY3" fmla="*/ 5287 h 10001"/>
                <a:gd name="connsiteX4" fmla="*/ 7882 w 9248"/>
                <a:gd name="connsiteY4" fmla="*/ 9942 h 10001"/>
                <a:gd name="connsiteX5" fmla="*/ 1411 w 9248"/>
                <a:gd name="connsiteY5" fmla="*/ 9987 h 10001"/>
                <a:gd name="connsiteX6" fmla="*/ 0 w 9248"/>
                <a:gd name="connsiteY6" fmla="*/ 5287 h 10001"/>
                <a:gd name="connsiteX0" fmla="*/ 0 w 9687"/>
                <a:gd name="connsiteY0" fmla="*/ 5286 h 10000"/>
                <a:gd name="connsiteX1" fmla="*/ 1526 w 9687"/>
                <a:gd name="connsiteY1" fmla="*/ 1 h 10000"/>
                <a:gd name="connsiteX2" fmla="*/ 8542 w 9687"/>
                <a:gd name="connsiteY2" fmla="*/ 1 h 10000"/>
                <a:gd name="connsiteX3" fmla="*/ 9687 w 9687"/>
                <a:gd name="connsiteY3" fmla="*/ 5392 h 10000"/>
                <a:gd name="connsiteX4" fmla="*/ 8523 w 9687"/>
                <a:gd name="connsiteY4" fmla="*/ 9941 h 10000"/>
                <a:gd name="connsiteX5" fmla="*/ 1526 w 9687"/>
                <a:gd name="connsiteY5" fmla="*/ 9986 h 10000"/>
                <a:gd name="connsiteX6" fmla="*/ 0 w 9687"/>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10000"/>
                <a:gd name="connsiteY0" fmla="*/ 5286 h 10000"/>
                <a:gd name="connsiteX1" fmla="*/ 1575 w 10000"/>
                <a:gd name="connsiteY1" fmla="*/ 1 h 10000"/>
                <a:gd name="connsiteX2" fmla="*/ 8818 w 10000"/>
                <a:gd name="connsiteY2" fmla="*/ 1 h 10000"/>
                <a:gd name="connsiteX3" fmla="*/ 10000 w 10000"/>
                <a:gd name="connsiteY3" fmla="*/ 5392 h 10000"/>
                <a:gd name="connsiteX4" fmla="*/ 8798 w 10000"/>
                <a:gd name="connsiteY4" fmla="*/ 9941 h 10000"/>
                <a:gd name="connsiteX5" fmla="*/ 1575 w 10000"/>
                <a:gd name="connsiteY5" fmla="*/ 9986 h 10000"/>
                <a:gd name="connsiteX6" fmla="*/ 0 w 10000"/>
                <a:gd name="connsiteY6" fmla="*/ 5286 h 10000"/>
                <a:gd name="connsiteX0" fmla="*/ 0 w 9534"/>
                <a:gd name="connsiteY0" fmla="*/ 5086 h 9999"/>
                <a:gd name="connsiteX1" fmla="*/ 1109 w 9534"/>
                <a:gd name="connsiteY1" fmla="*/ 1 h 9999"/>
                <a:gd name="connsiteX2" fmla="*/ 8352 w 9534"/>
                <a:gd name="connsiteY2" fmla="*/ 1 h 9999"/>
                <a:gd name="connsiteX3" fmla="*/ 9534 w 9534"/>
                <a:gd name="connsiteY3" fmla="*/ 5392 h 9999"/>
                <a:gd name="connsiteX4" fmla="*/ 8332 w 9534"/>
                <a:gd name="connsiteY4" fmla="*/ 9941 h 9999"/>
                <a:gd name="connsiteX5" fmla="*/ 1109 w 9534"/>
                <a:gd name="connsiteY5" fmla="*/ 9986 h 9999"/>
                <a:gd name="connsiteX6" fmla="*/ 0 w 9534"/>
                <a:gd name="connsiteY6" fmla="*/ 5086 h 9999"/>
                <a:gd name="connsiteX0" fmla="*/ 0 w 10000"/>
                <a:gd name="connsiteY0" fmla="*/ 5087 h 10000"/>
                <a:gd name="connsiteX1" fmla="*/ 1163 w 10000"/>
                <a:gd name="connsiteY1" fmla="*/ 1 h 10000"/>
                <a:gd name="connsiteX2" fmla="*/ 8760 w 10000"/>
                <a:gd name="connsiteY2" fmla="*/ 1 h 10000"/>
                <a:gd name="connsiteX3" fmla="*/ 10000 w 10000"/>
                <a:gd name="connsiteY3" fmla="*/ 5393 h 10000"/>
                <a:gd name="connsiteX4" fmla="*/ 8739 w 10000"/>
                <a:gd name="connsiteY4" fmla="*/ 9942 h 10000"/>
                <a:gd name="connsiteX5" fmla="*/ 1163 w 10000"/>
                <a:gd name="connsiteY5" fmla="*/ 9987 h 10000"/>
                <a:gd name="connsiteX6" fmla="*/ 0 w 10000"/>
                <a:gd name="connsiteY6" fmla="*/ 5087 h 10000"/>
                <a:gd name="connsiteX0" fmla="*/ 0 w 10000"/>
                <a:gd name="connsiteY0" fmla="*/ 5087 h 10003"/>
                <a:gd name="connsiteX1" fmla="*/ 1163 w 10000"/>
                <a:gd name="connsiteY1" fmla="*/ 1 h 10003"/>
                <a:gd name="connsiteX2" fmla="*/ 8760 w 10000"/>
                <a:gd name="connsiteY2" fmla="*/ 1 h 10003"/>
                <a:gd name="connsiteX3" fmla="*/ 10000 w 10000"/>
                <a:gd name="connsiteY3" fmla="*/ 5393 h 10003"/>
                <a:gd name="connsiteX4" fmla="*/ 8739 w 10000"/>
                <a:gd name="connsiteY4" fmla="*/ 9942 h 10003"/>
                <a:gd name="connsiteX5" fmla="*/ 1163 w 10000"/>
                <a:gd name="connsiteY5" fmla="*/ 9987 h 10003"/>
                <a:gd name="connsiteX6" fmla="*/ 0 w 10000"/>
                <a:gd name="connsiteY6" fmla="*/ 5087 h 10003"/>
                <a:gd name="connsiteX0" fmla="*/ 0 w 10013"/>
                <a:gd name="connsiteY0" fmla="*/ 5087 h 10003"/>
                <a:gd name="connsiteX1" fmla="*/ 1163 w 10013"/>
                <a:gd name="connsiteY1" fmla="*/ 1 h 10003"/>
                <a:gd name="connsiteX2" fmla="*/ 8760 w 10013"/>
                <a:gd name="connsiteY2" fmla="*/ 1 h 10003"/>
                <a:gd name="connsiteX3" fmla="*/ 10013 w 10013"/>
                <a:gd name="connsiteY3" fmla="*/ 5172 h 10003"/>
                <a:gd name="connsiteX4" fmla="*/ 8739 w 10013"/>
                <a:gd name="connsiteY4" fmla="*/ 9942 h 10003"/>
                <a:gd name="connsiteX5" fmla="*/ 1163 w 10013"/>
                <a:gd name="connsiteY5" fmla="*/ 9987 h 10003"/>
                <a:gd name="connsiteX6" fmla="*/ 0 w 10013"/>
                <a:gd name="connsiteY6" fmla="*/ 5087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
              <a:extLst>
                <a:ext uri="{FF2B5EF4-FFF2-40B4-BE49-F238E27FC236}">
                  <a16:creationId xmlns:a16="http://schemas.microsoft.com/office/drawing/2014/main" id="{DBB8417C-BFDC-4C68-A750-8B0478B37A21}"/>
                </a:ext>
              </a:extLst>
            </p:cNvPr>
            <p:cNvSpPr txBox="1"/>
            <p:nvPr/>
          </p:nvSpPr>
          <p:spPr>
            <a:xfrm>
              <a:off x="8793584" y="2338239"/>
              <a:ext cx="1642634" cy="307777"/>
            </a:xfrm>
            <a:prstGeom prst="rect">
              <a:avLst/>
            </a:prstGeom>
            <a:noFill/>
          </p:spPr>
          <p:txBody>
            <a:bodyPr wrap="square" lIns="0" tIns="0" rIns="0" bIns="0" rtlCol="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000" b="1" dirty="0">
                  <a:solidFill>
                    <a:prstClr val="white"/>
                  </a:solidFill>
                  <a:latin typeface="Avenir Next LT Pro" panose="020B0504020202020204" pitchFamily="34" charset="0"/>
                  <a:cs typeface="Arial" panose="020B0604020202020204" pitchFamily="34" charset="0"/>
                </a:rPr>
                <a:t>Diakonin</a:t>
              </a:r>
              <a:endParaRPr kumimoji="0" lang="en-US" sz="2000" b="1"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Arial" panose="020B0604020202020204" pitchFamily="34" charset="0"/>
              </a:endParaRPr>
            </a:p>
          </p:txBody>
        </p:sp>
      </p:grpSp>
      <p:pic>
        <p:nvPicPr>
          <p:cNvPr id="56" name="background music">
            <a:hlinkClick r:id="" action="ppaction://media"/>
            <a:extLst>
              <a:ext uri="{FF2B5EF4-FFF2-40B4-BE49-F238E27FC236}">
                <a16:creationId xmlns:a16="http://schemas.microsoft.com/office/drawing/2014/main" id="{AE147EA1-A7B8-472A-9D67-543DB82C2846}"/>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450975" y="291865"/>
            <a:ext cx="609600" cy="609600"/>
          </a:xfrm>
          <a:prstGeom prst="rect">
            <a:avLst/>
          </a:prstGeom>
        </p:spPr>
      </p:pic>
      <p:pic>
        <p:nvPicPr>
          <p:cNvPr id="2" name="start sound">
            <a:hlinkClick r:id="" action="ppaction://media"/>
            <a:extLst>
              <a:ext uri="{FF2B5EF4-FFF2-40B4-BE49-F238E27FC236}">
                <a16:creationId xmlns:a16="http://schemas.microsoft.com/office/drawing/2014/main" id="{72A2DC58-E96C-4A38-9A9A-8BF659400E00}"/>
              </a:ext>
            </a:extLst>
          </p:cNvPr>
          <p:cNvPicPr>
            <a:picLocks noChangeAspect="1"/>
          </p:cNvPicPr>
          <p:nvPr>
            <a:audioFile r:link="rId4"/>
            <p:extLst>
              <p:ext uri="{DAA4B4D4-6D71-4841-9C94-3DE7FCFB9230}">
                <p14:media xmlns:p14="http://schemas.microsoft.com/office/powerpoint/2010/main" r:embed="rId5">
                  <p14:trim end="6694.1882"/>
                  <p14:fade out="750"/>
                </p14:media>
              </p:ext>
            </p:extLst>
          </p:nvPr>
        </p:nvPicPr>
        <p:blipFill>
          <a:blip r:embed="rId12"/>
          <a:stretch>
            <a:fillRect/>
          </a:stretch>
        </p:blipFill>
        <p:spPr>
          <a:xfrm>
            <a:off x="1348685" y="291865"/>
            <a:ext cx="609600" cy="609600"/>
          </a:xfrm>
          <a:prstGeom prst="rect">
            <a:avLst/>
          </a:prstGeom>
        </p:spPr>
      </p:pic>
      <p:pic>
        <p:nvPicPr>
          <p:cNvPr id="3" name="final answer">
            <a:hlinkClick r:id="" action="ppaction://media"/>
            <a:extLst>
              <a:ext uri="{FF2B5EF4-FFF2-40B4-BE49-F238E27FC236}">
                <a16:creationId xmlns:a16="http://schemas.microsoft.com/office/drawing/2014/main" id="{AA2899EE-0BB1-491D-B054-EA144919A739}"/>
              </a:ext>
            </a:extLst>
          </p:cNvPr>
          <p:cNvPicPr>
            <a:picLocks noChangeAspect="1"/>
          </p:cNvPicPr>
          <p:nvPr>
            <a:audioFile r:link="rId7"/>
            <p:extLst>
              <p:ext uri="{DAA4B4D4-6D71-4841-9C94-3DE7FCFB9230}">
                <p14:media xmlns:p14="http://schemas.microsoft.com/office/powerpoint/2010/main" r:embed="rId6"/>
              </p:ext>
            </p:extLst>
          </p:nvPr>
        </p:nvPicPr>
        <p:blipFill>
          <a:blip r:embed="rId12"/>
          <a:stretch>
            <a:fillRect/>
          </a:stretch>
        </p:blipFill>
        <p:spPr>
          <a:xfrm>
            <a:off x="9461500" y="1309688"/>
            <a:ext cx="304800" cy="304800"/>
          </a:xfrm>
          <a:prstGeom prst="rect">
            <a:avLst/>
          </a:prstGeom>
        </p:spPr>
      </p:pic>
      <p:pic>
        <p:nvPicPr>
          <p:cNvPr id="40" name="Grafik 39">
            <a:extLst>
              <a:ext uri="{FF2B5EF4-FFF2-40B4-BE49-F238E27FC236}">
                <a16:creationId xmlns:a16="http://schemas.microsoft.com/office/drawing/2014/main" id="{1506AF43-91E8-4E0B-AB2E-91FE4378C10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86363" y="192276"/>
            <a:ext cx="2325017" cy="2325017"/>
          </a:xfrm>
          <a:prstGeom prst="rect">
            <a:avLst/>
          </a:prstGeom>
        </p:spPr>
      </p:pic>
    </p:spTree>
    <p:custDataLst>
      <p:tags r:id="rId1"/>
    </p:custDataLst>
    <p:extLst>
      <p:ext uri="{BB962C8B-B14F-4D97-AF65-F5344CB8AC3E}">
        <p14:creationId xmlns:p14="http://schemas.microsoft.com/office/powerpoint/2010/main" val="2656833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73" fill="hold"/>
                                        <p:tgtEl>
                                          <p:spTgt spid="2"/>
                                        </p:tgtEl>
                                      </p:cBhvr>
                                    </p:cmd>
                                  </p:childTnLst>
                                </p:cTn>
                              </p:par>
                              <p:par>
                                <p:cTn id="7" presetID="10" presetClass="entr" presetSubtype="0" fill="hold" nodeType="withEffect">
                                  <p:stCondLst>
                                    <p:cond delay="100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1000"/>
                                        <p:tgtEl>
                                          <p:spTgt spid="14"/>
                                        </p:tgtEl>
                                      </p:cBhvr>
                                    </p:animEffect>
                                  </p:childTnLst>
                                </p:cTn>
                              </p:par>
                              <p:par>
                                <p:cTn id="10" presetID="2" presetClass="entr" presetSubtype="2" fill="hold" nodeType="withEffect">
                                  <p:stCondLst>
                                    <p:cond delay="225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1+#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par>
                          <p:cTn id="14" fill="hold">
                            <p:stCondLst>
                              <p:cond delay="3573"/>
                            </p:stCondLst>
                            <p:childTnLst>
                              <p:par>
                                <p:cTn id="15" presetID="1" presetClass="mediacall" presetSubtype="0" fill="hold" nodeType="afterEffect">
                                  <p:stCondLst>
                                    <p:cond delay="0"/>
                                  </p:stCondLst>
                                  <p:childTnLst>
                                    <p:cmd type="call" cmd="playFrom(0.0)">
                                      <p:cBhvr>
                                        <p:cTn id="16" dur="167105" fill="hold"/>
                                        <p:tgtEl>
                                          <p:spTgt spid="56"/>
                                        </p:tgtEl>
                                      </p:cBhvr>
                                    </p:cmd>
                                  </p:childTnLst>
                                </p:cTn>
                              </p:par>
                              <p:par>
                                <p:cTn id="17" presetID="10"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10" presetClass="entr" presetSubtype="0" fill="hold" nodeType="with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fade">
                                      <p:cBhvr>
                                        <p:cTn id="22" dur="500"/>
                                        <p:tgtEl>
                                          <p:spTgt spid="54"/>
                                        </p:tgtEl>
                                      </p:cBhvr>
                                    </p:animEffect>
                                  </p:childTnLst>
                                </p:cTn>
                              </p:par>
                              <p:par>
                                <p:cTn id="23" presetID="2" presetClass="entr" presetSubtype="8" fill="hold" nodeType="withEffect">
                                  <p:stCondLst>
                                    <p:cond delay="50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0-#ppt_w/2"/>
                                          </p:val>
                                        </p:tav>
                                        <p:tav tm="100000">
                                          <p:val>
                                            <p:strVal val="#ppt_x"/>
                                          </p:val>
                                        </p:tav>
                                      </p:tavLst>
                                    </p:anim>
                                    <p:anim calcmode="lin" valueType="num">
                                      <p:cBhvr additive="base">
                                        <p:cTn id="26" dur="500" fill="hold"/>
                                        <p:tgtEl>
                                          <p:spTgt spid="4"/>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1250"/>
                                  </p:stCondLst>
                                  <p:childTnLst>
                                    <p:set>
                                      <p:cBhvr>
                                        <p:cTn id="28" dur="1" fill="hold">
                                          <p:stCondLst>
                                            <p:cond delay="0"/>
                                          </p:stCondLst>
                                        </p:cTn>
                                        <p:tgtEl>
                                          <p:spTgt spid="51"/>
                                        </p:tgtEl>
                                        <p:attrNameLst>
                                          <p:attrName>style.visibility</p:attrName>
                                        </p:attrNameLst>
                                      </p:cBhvr>
                                      <p:to>
                                        <p:strVal val="visible"/>
                                      </p:to>
                                    </p:set>
                                    <p:anim calcmode="lin" valueType="num">
                                      <p:cBhvr additive="base">
                                        <p:cTn id="29" dur="500" fill="hold"/>
                                        <p:tgtEl>
                                          <p:spTgt spid="51"/>
                                        </p:tgtEl>
                                        <p:attrNameLst>
                                          <p:attrName>ppt_x</p:attrName>
                                        </p:attrNameLst>
                                      </p:cBhvr>
                                      <p:tavLst>
                                        <p:tav tm="0">
                                          <p:val>
                                            <p:strVal val="1+#ppt_w/2"/>
                                          </p:val>
                                        </p:tav>
                                        <p:tav tm="100000">
                                          <p:val>
                                            <p:strVal val="#ppt_x"/>
                                          </p:val>
                                        </p:tav>
                                      </p:tavLst>
                                    </p:anim>
                                    <p:anim calcmode="lin" valueType="num">
                                      <p:cBhvr additive="base">
                                        <p:cTn id="30" dur="500" fill="hold"/>
                                        <p:tgtEl>
                                          <p:spTgt spid="51"/>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1250"/>
                                  </p:stCondLst>
                                  <p:childTnLst>
                                    <p:set>
                                      <p:cBhvr>
                                        <p:cTn id="32" dur="1" fill="hold">
                                          <p:stCondLst>
                                            <p:cond delay="0"/>
                                          </p:stCondLst>
                                        </p:cTn>
                                        <p:tgtEl>
                                          <p:spTgt spid="52"/>
                                        </p:tgtEl>
                                        <p:attrNameLst>
                                          <p:attrName>style.visibility</p:attrName>
                                        </p:attrNameLst>
                                      </p:cBhvr>
                                      <p:to>
                                        <p:strVal val="visible"/>
                                      </p:to>
                                    </p:set>
                                    <p:anim calcmode="lin" valueType="num">
                                      <p:cBhvr additive="base">
                                        <p:cTn id="33" dur="500" fill="hold"/>
                                        <p:tgtEl>
                                          <p:spTgt spid="52"/>
                                        </p:tgtEl>
                                        <p:attrNameLst>
                                          <p:attrName>ppt_x</p:attrName>
                                        </p:attrNameLst>
                                      </p:cBhvr>
                                      <p:tavLst>
                                        <p:tav tm="0">
                                          <p:val>
                                            <p:strVal val="1+#ppt_w/2"/>
                                          </p:val>
                                        </p:tav>
                                        <p:tav tm="100000">
                                          <p:val>
                                            <p:strVal val="#ppt_x"/>
                                          </p:val>
                                        </p:tav>
                                      </p:tavLst>
                                    </p:anim>
                                    <p:anim calcmode="lin" valueType="num">
                                      <p:cBhvr additive="base">
                                        <p:cTn id="34" dur="500" fill="hold"/>
                                        <p:tgtEl>
                                          <p:spTgt spid="52"/>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1250"/>
                                  </p:stCondLst>
                                  <p:childTnLst>
                                    <p:set>
                                      <p:cBhvr>
                                        <p:cTn id="36" dur="1" fill="hold">
                                          <p:stCondLst>
                                            <p:cond delay="0"/>
                                          </p:stCondLst>
                                        </p:cTn>
                                        <p:tgtEl>
                                          <p:spTgt spid="53"/>
                                        </p:tgtEl>
                                        <p:attrNameLst>
                                          <p:attrName>style.visibility</p:attrName>
                                        </p:attrNameLst>
                                      </p:cBhvr>
                                      <p:to>
                                        <p:strVal val="visible"/>
                                      </p:to>
                                    </p:set>
                                    <p:anim calcmode="lin" valueType="num">
                                      <p:cBhvr additive="base">
                                        <p:cTn id="37" dur="500" fill="hold"/>
                                        <p:tgtEl>
                                          <p:spTgt spid="53"/>
                                        </p:tgtEl>
                                        <p:attrNameLst>
                                          <p:attrName>ppt_x</p:attrName>
                                        </p:attrNameLst>
                                      </p:cBhvr>
                                      <p:tavLst>
                                        <p:tav tm="0">
                                          <p:val>
                                            <p:strVal val="1+#ppt_w/2"/>
                                          </p:val>
                                        </p:tav>
                                        <p:tav tm="100000">
                                          <p:val>
                                            <p:strVal val="#ppt_x"/>
                                          </p:val>
                                        </p:tav>
                                      </p:tavLst>
                                    </p:anim>
                                    <p:anim calcmode="lin" valueType="num">
                                      <p:cBhvr additive="base">
                                        <p:cTn id="38" dur="500" fill="hold"/>
                                        <p:tgtEl>
                                          <p:spTgt spid="53"/>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2000"/>
                                  </p:stCondLst>
                                  <p:childTnLst>
                                    <p:set>
                                      <p:cBhvr>
                                        <p:cTn id="40" dur="1" fill="hold">
                                          <p:stCondLst>
                                            <p:cond delay="0"/>
                                          </p:stCondLst>
                                        </p:cTn>
                                        <p:tgtEl>
                                          <p:spTgt spid="60"/>
                                        </p:tgtEl>
                                        <p:attrNameLst>
                                          <p:attrName>style.visibility</p:attrName>
                                        </p:attrNameLst>
                                      </p:cBhvr>
                                      <p:to>
                                        <p:strVal val="visible"/>
                                      </p:to>
                                    </p:set>
                                    <p:anim calcmode="lin" valueType="num">
                                      <p:cBhvr additive="base">
                                        <p:cTn id="41" dur="500" fill="hold"/>
                                        <p:tgtEl>
                                          <p:spTgt spid="60"/>
                                        </p:tgtEl>
                                        <p:attrNameLst>
                                          <p:attrName>ppt_x</p:attrName>
                                        </p:attrNameLst>
                                      </p:cBhvr>
                                      <p:tavLst>
                                        <p:tav tm="0">
                                          <p:val>
                                            <p:strVal val="0-#ppt_w/2"/>
                                          </p:val>
                                        </p:tav>
                                        <p:tav tm="100000">
                                          <p:val>
                                            <p:strVal val="#ppt_x"/>
                                          </p:val>
                                        </p:tav>
                                      </p:tavLst>
                                    </p:anim>
                                    <p:anim calcmode="lin" valueType="num">
                                      <p:cBhvr additive="base">
                                        <p:cTn id="42" dur="500" fill="hold"/>
                                        <p:tgtEl>
                                          <p:spTgt spid="60"/>
                                        </p:tgtEl>
                                        <p:attrNameLst>
                                          <p:attrName>ppt_y</p:attrName>
                                        </p:attrNameLst>
                                      </p:cBhvr>
                                      <p:tavLst>
                                        <p:tav tm="0">
                                          <p:val>
                                            <p:strVal val="#ppt_y"/>
                                          </p:val>
                                        </p:tav>
                                        <p:tav tm="100000">
                                          <p:val>
                                            <p:strVal val="#ppt_y"/>
                                          </p:val>
                                        </p:tav>
                                      </p:tavLst>
                                    </p:anim>
                                  </p:childTnLst>
                                </p:cTn>
                              </p:par>
                              <p:par>
                                <p:cTn id="43" presetID="2" presetClass="entr" presetSubtype="2" fill="hold" nodeType="withEffect">
                                  <p:stCondLst>
                                    <p:cond delay="2750"/>
                                  </p:stCondLst>
                                  <p:childTnLst>
                                    <p:set>
                                      <p:cBhvr>
                                        <p:cTn id="44" dur="1" fill="hold">
                                          <p:stCondLst>
                                            <p:cond delay="0"/>
                                          </p:stCondLst>
                                        </p:cTn>
                                        <p:tgtEl>
                                          <p:spTgt spid="55"/>
                                        </p:tgtEl>
                                        <p:attrNameLst>
                                          <p:attrName>style.visibility</p:attrName>
                                        </p:attrNameLst>
                                      </p:cBhvr>
                                      <p:to>
                                        <p:strVal val="visible"/>
                                      </p:to>
                                    </p:set>
                                    <p:anim calcmode="lin" valueType="num">
                                      <p:cBhvr additive="base">
                                        <p:cTn id="45" dur="500" fill="hold"/>
                                        <p:tgtEl>
                                          <p:spTgt spid="55"/>
                                        </p:tgtEl>
                                        <p:attrNameLst>
                                          <p:attrName>ppt_x</p:attrName>
                                        </p:attrNameLst>
                                      </p:cBhvr>
                                      <p:tavLst>
                                        <p:tav tm="0">
                                          <p:val>
                                            <p:strVal val="1+#ppt_w/2"/>
                                          </p:val>
                                        </p:tav>
                                        <p:tav tm="100000">
                                          <p:val>
                                            <p:strVal val="#ppt_x"/>
                                          </p:val>
                                        </p:tav>
                                      </p:tavLst>
                                    </p:anim>
                                    <p:anim calcmode="lin" valueType="num">
                                      <p:cBhvr additive="base">
                                        <p:cTn id="46" dur="500" fill="hold"/>
                                        <p:tgtEl>
                                          <p:spTgt spid="5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7" repeatCount="indefinite" fill="hold" display="0">
                  <p:stCondLst>
                    <p:cond delay="indefinite"/>
                  </p:stCondLst>
                  <p:endCondLst>
                    <p:cond evt="onStopAudio" delay="0">
                      <p:tgtEl>
                        <p:sldTgt/>
                      </p:tgtEl>
                    </p:cond>
                  </p:endCondLst>
                </p:cTn>
                <p:tgtEl>
                  <p:spTgt spid="56"/>
                </p:tgtEl>
              </p:cMediaNode>
            </p:audio>
            <p:audio>
              <p:cMediaNode vol="80000" showWhenStopped="0">
                <p:cTn id="48" fill="hold" display="0">
                  <p:stCondLst>
                    <p:cond delay="indefinite"/>
                  </p:stCondLst>
                  <p:endCondLst>
                    <p:cond evt="onStopAudio" delay="0">
                      <p:tgtEl>
                        <p:sldTgt/>
                      </p:tgtEl>
                    </p:cond>
                  </p:endCondLst>
                </p:cTn>
                <p:tgtEl>
                  <p:spTgt spid="2"/>
                </p:tgtEl>
              </p:cMediaNode>
            </p:audio>
            <p:audio>
              <p:cMediaNode vol="80000" showWhenStopped="0">
                <p:cTn id="49" fill="hold" display="0">
                  <p:stCondLst>
                    <p:cond delay="indefinite"/>
                  </p:stCondLst>
                  <p:endCondLst>
                    <p:cond evt="onStopAudio" delay="0">
                      <p:tgtEl>
                        <p:sldTgt/>
                      </p:tgtEl>
                    </p:cond>
                  </p:endCondLst>
                </p:cTn>
                <p:tgtEl>
                  <p:spTgt spid="3"/>
                </p:tgtEl>
              </p:cMediaNode>
            </p:audio>
            <p:seq concurrent="1" nextAc="seek">
              <p:cTn id="50" restart="whenNotActive" fill="hold" evtFilter="cancelBubble" nodeType="interactiveSeq">
                <p:stCondLst>
                  <p:cond evt="onClick" delay="0">
                    <p:tgtEl>
                      <p:spTgt spid="37"/>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88868" fill="hold"/>
                                        <p:tgtEl>
                                          <p:spTgt spid="3"/>
                                        </p:tgtEl>
                                      </p:cBhvr>
                                    </p:cmd>
                                  </p:childTnLst>
                                </p:cTn>
                              </p:par>
                              <p:par>
                                <p:cTn id="55" presetID="3" presetClass="mediacall" presetSubtype="0" fill="hold" nodeType="withEffect">
                                  <p:stCondLst>
                                    <p:cond delay="0"/>
                                  </p:stCondLst>
                                  <p:childTnLst>
                                    <p:cmd type="call" cmd="stop">
                                      <p:cBhvr>
                                        <p:cTn id="56" dur="1" fill="hold"/>
                                        <p:tgtEl>
                                          <p:spTgt spid="56"/>
                                        </p:tgtEl>
                                      </p:cBhvr>
                                    </p:cmd>
                                  </p:childTnLst>
                                </p:cTn>
                              </p:par>
                              <p:par>
                                <p:cTn id="57" presetID="1" presetClass="emph" presetSubtype="2" fill="hold" nodeType="withEffect">
                                  <p:stCondLst>
                                    <p:cond delay="0"/>
                                  </p:stCondLst>
                                  <p:childTnLst>
                                    <p:animClr clrSpc="rgb" dir="cw">
                                      <p:cBhvr>
                                        <p:cTn id="58" dur="750" fill="hold"/>
                                        <p:tgtEl>
                                          <p:spTgt spid="51"/>
                                        </p:tgtEl>
                                        <p:attrNameLst>
                                          <p:attrName>fillcolor</p:attrName>
                                        </p:attrNameLst>
                                      </p:cBhvr>
                                      <p:to>
                                        <a:schemeClr val="accent2"/>
                                      </p:to>
                                    </p:animClr>
                                    <p:set>
                                      <p:cBhvr>
                                        <p:cTn id="59" dur="750" fill="hold"/>
                                        <p:tgtEl>
                                          <p:spTgt spid="51"/>
                                        </p:tgtEl>
                                        <p:attrNameLst>
                                          <p:attrName>fill.type</p:attrName>
                                        </p:attrNameLst>
                                      </p:cBhvr>
                                      <p:to>
                                        <p:strVal val="solid"/>
                                      </p:to>
                                    </p:set>
                                    <p:set>
                                      <p:cBhvr>
                                        <p:cTn id="60" dur="750" fill="hold"/>
                                        <p:tgtEl>
                                          <p:spTgt spid="51"/>
                                        </p:tgtEl>
                                        <p:attrNameLst>
                                          <p:attrName>fill.on</p:attrName>
                                        </p:attrNameLst>
                                      </p:cBhvr>
                                      <p:to>
                                        <p:strVal val="true"/>
                                      </p:to>
                                    </p:set>
                                  </p:childTnLst>
                                </p:cTn>
                              </p:par>
                            </p:childTnLst>
                          </p:cTn>
                        </p:par>
                      </p:childTnLst>
                    </p:cTn>
                  </p:par>
                </p:childTnLst>
              </p:cTn>
              <p:nextCondLst>
                <p:cond evt="onClick" delay="0">
                  <p:tgtEl>
                    <p:spTgt spid="37"/>
                  </p:tgtEl>
                </p:cond>
              </p:nextCondLst>
            </p:seq>
          </p:childTnLst>
        </p:cTn>
      </p:par>
    </p:tnLst>
    <p:bldLst>
      <p:bldP spid="51" grpId="0" animBg="1"/>
      <p:bldP spid="52" grpId="0"/>
      <p:bldP spid="53" grpId="0"/>
    </p:bldLst>
  </p:timing>
</p:sld>
</file>

<file path=ppt/tags/tag1.xml><?xml version="1.0" encoding="utf-8"?>
<p:tagLst xmlns:a="http://schemas.openxmlformats.org/drawingml/2006/main" xmlns:r="http://schemas.openxmlformats.org/officeDocument/2006/relationships" xmlns:p="http://schemas.openxmlformats.org/presentationml/2006/main">
  <p:tag name="SLIDELIZARD_POLLTEMPLATEID" val="5f3e5f75369e893f7e31a902"/>
</p:tagLst>
</file>

<file path=ppt/tags/tag10.xml><?xml version="1.0" encoding="utf-8"?>
<p:tagLst xmlns:a="http://schemas.openxmlformats.org/drawingml/2006/main" xmlns:r="http://schemas.openxmlformats.org/officeDocument/2006/relationships" xmlns:p="http://schemas.openxmlformats.org/presentationml/2006/main">
  <p:tag name="SLIDELIZARD_POLLTEMPLATEID" val="5f3e5f75369e893f7e31a902"/>
</p:tagLst>
</file>

<file path=ppt/tags/tag11.xml><?xml version="1.0" encoding="utf-8"?>
<p:tagLst xmlns:a="http://schemas.openxmlformats.org/drawingml/2006/main" xmlns:r="http://schemas.openxmlformats.org/officeDocument/2006/relationships" xmlns:p="http://schemas.openxmlformats.org/presentationml/2006/main">
  <p:tag name="SLIDELIZARD_POLLTEMPLATEID" val="5ee35befacc1cd3859fe85dc"/>
</p:tagLst>
</file>

<file path=ppt/tags/tag12.xml><?xml version="1.0" encoding="utf-8"?>
<p:tagLst xmlns:a="http://schemas.openxmlformats.org/drawingml/2006/main" xmlns:r="http://schemas.openxmlformats.org/officeDocument/2006/relationships" xmlns:p="http://schemas.openxmlformats.org/presentationml/2006/main">
  <p:tag name="SLIDELIZARD_POLLTEMPLATEID" val="5ee35befacc1cd3859fe85dc"/>
</p:tagLst>
</file>

<file path=ppt/tags/tag13.xml><?xml version="1.0" encoding="utf-8"?>
<p:tagLst xmlns:a="http://schemas.openxmlformats.org/drawingml/2006/main" xmlns:r="http://schemas.openxmlformats.org/officeDocument/2006/relationships" xmlns:p="http://schemas.openxmlformats.org/presentationml/2006/main">
  <p:tag name="SLIDELIZARD_POLLTEMPLATEID" val="5ee35befacc1cd3859fe85dc"/>
</p:tagLst>
</file>

<file path=ppt/tags/tag14.xml><?xml version="1.0" encoding="utf-8"?>
<p:tagLst xmlns:a="http://schemas.openxmlformats.org/drawingml/2006/main" xmlns:r="http://schemas.openxmlformats.org/officeDocument/2006/relationships" xmlns:p="http://schemas.openxmlformats.org/presentationml/2006/main">
  <p:tag name="SLIDELIZARD_POLLTEMPLATEID" val="5ee35befacc1cd3859fe85dc"/>
</p:tagLst>
</file>

<file path=ppt/tags/tag15.xml><?xml version="1.0" encoding="utf-8"?>
<p:tagLst xmlns:a="http://schemas.openxmlformats.org/drawingml/2006/main" xmlns:r="http://schemas.openxmlformats.org/officeDocument/2006/relationships" xmlns:p="http://schemas.openxmlformats.org/presentationml/2006/main">
  <p:tag name="SLIDELIZARD_POLLTEMPLATEID" val="5ee35befacc1cd3859fe85dc"/>
</p:tagLst>
</file>

<file path=ppt/tags/tag16.xml><?xml version="1.0" encoding="utf-8"?>
<p:tagLst xmlns:a="http://schemas.openxmlformats.org/drawingml/2006/main" xmlns:r="http://schemas.openxmlformats.org/officeDocument/2006/relationships" xmlns:p="http://schemas.openxmlformats.org/presentationml/2006/main">
  <p:tag name="SLIDELIZARD_POLLTEMPLATEID" val="5ee35befacc1cd3859fe85dc"/>
</p:tagLst>
</file>

<file path=ppt/tags/tag17.xml><?xml version="1.0" encoding="utf-8"?>
<p:tagLst xmlns:a="http://schemas.openxmlformats.org/drawingml/2006/main" xmlns:r="http://schemas.openxmlformats.org/officeDocument/2006/relationships" xmlns:p="http://schemas.openxmlformats.org/presentationml/2006/main">
  <p:tag name="SLIDELIZARD_POLLTEMPLATEID" val="5ee35befacc1cd3859fe85dc"/>
</p:tagLst>
</file>

<file path=ppt/tags/tag18.xml><?xml version="1.0" encoding="utf-8"?>
<p:tagLst xmlns:a="http://schemas.openxmlformats.org/drawingml/2006/main" xmlns:r="http://schemas.openxmlformats.org/officeDocument/2006/relationships" xmlns:p="http://schemas.openxmlformats.org/presentationml/2006/main">
  <p:tag name="SLIDELIZARD_POLLTEMPLATEID" val="5ee35befacc1cd3859fe85dc"/>
</p:tagLst>
</file>

<file path=ppt/tags/tag19.xml><?xml version="1.0" encoding="utf-8"?>
<p:tagLst xmlns:a="http://schemas.openxmlformats.org/drawingml/2006/main" xmlns:r="http://schemas.openxmlformats.org/officeDocument/2006/relationships" xmlns:p="http://schemas.openxmlformats.org/presentationml/2006/main">
  <p:tag name="SLIDELIZARD_POLLTEMPLATEID" val="5ee35befacc1cd3859fe85dc"/>
</p:tagLst>
</file>

<file path=ppt/tags/tag2.xml><?xml version="1.0" encoding="utf-8"?>
<p:tagLst xmlns:a="http://schemas.openxmlformats.org/drawingml/2006/main" xmlns:r="http://schemas.openxmlformats.org/officeDocument/2006/relationships" xmlns:p="http://schemas.openxmlformats.org/presentationml/2006/main">
  <p:tag name="SLIDELIZARD_POLLTEMPLATEID" val="5f3e5f75369e893f7e31a902"/>
</p:tagLst>
</file>

<file path=ppt/tags/tag20.xml><?xml version="1.0" encoding="utf-8"?>
<p:tagLst xmlns:a="http://schemas.openxmlformats.org/drawingml/2006/main" xmlns:r="http://schemas.openxmlformats.org/officeDocument/2006/relationships" xmlns:p="http://schemas.openxmlformats.org/presentationml/2006/main">
  <p:tag name="SLIDELIZARD_POLLTEMPLATEID" val="5ee35befacc1cd3859fe85dc"/>
</p:tagLst>
</file>

<file path=ppt/tags/tag21.xml><?xml version="1.0" encoding="utf-8"?>
<p:tagLst xmlns:a="http://schemas.openxmlformats.org/drawingml/2006/main" xmlns:r="http://schemas.openxmlformats.org/officeDocument/2006/relationships" xmlns:p="http://schemas.openxmlformats.org/presentationml/2006/main">
  <p:tag name="SLIDELIZARD_POLLTEMPLATEID" val="5ee35befacc1cd3859fe85dc"/>
</p:tagLst>
</file>

<file path=ppt/tags/tag22.xml><?xml version="1.0" encoding="utf-8"?>
<p:tagLst xmlns:a="http://schemas.openxmlformats.org/drawingml/2006/main" xmlns:r="http://schemas.openxmlformats.org/officeDocument/2006/relationships" xmlns:p="http://schemas.openxmlformats.org/presentationml/2006/main">
  <p:tag name="SLIDELIZARD_POLLTEMPLATEID" val="5ee35befacc1cd3859fe85dc"/>
</p:tagLst>
</file>

<file path=ppt/tags/tag23.xml><?xml version="1.0" encoding="utf-8"?>
<p:tagLst xmlns:a="http://schemas.openxmlformats.org/drawingml/2006/main" xmlns:r="http://schemas.openxmlformats.org/officeDocument/2006/relationships" xmlns:p="http://schemas.openxmlformats.org/presentationml/2006/main">
  <p:tag name="SLIDELIZARD_POLLTEMPLATEID" val="5ee35befacc1cd3859fe85dc"/>
</p:tagLst>
</file>

<file path=ppt/tags/tag24.xml><?xml version="1.0" encoding="utf-8"?>
<p:tagLst xmlns:a="http://schemas.openxmlformats.org/drawingml/2006/main" xmlns:r="http://schemas.openxmlformats.org/officeDocument/2006/relationships" xmlns:p="http://schemas.openxmlformats.org/presentationml/2006/main">
  <p:tag name="SLIDELIZARD_POLLTEMPLATEID" val="5ee35befacc1cd3859fe85dc"/>
</p:tagLst>
</file>

<file path=ppt/tags/tag25.xml><?xml version="1.0" encoding="utf-8"?>
<p:tagLst xmlns:a="http://schemas.openxmlformats.org/drawingml/2006/main" xmlns:r="http://schemas.openxmlformats.org/officeDocument/2006/relationships" xmlns:p="http://schemas.openxmlformats.org/presentationml/2006/main">
  <p:tag name="SLIDELIZARD_POLLTEMPLATEID" val="5ee35befacc1cd3859fe85dc"/>
</p:tagLst>
</file>

<file path=ppt/tags/tag26.xml><?xml version="1.0" encoding="utf-8"?>
<p:tagLst xmlns:a="http://schemas.openxmlformats.org/drawingml/2006/main" xmlns:r="http://schemas.openxmlformats.org/officeDocument/2006/relationships" xmlns:p="http://schemas.openxmlformats.org/presentationml/2006/main">
  <p:tag name="SLIDELIZARD_POLLTEMPLATEID" val="5ee35befacc1cd3859fe85dc"/>
</p:tagLst>
</file>

<file path=ppt/tags/tag27.xml><?xml version="1.0" encoding="utf-8"?>
<p:tagLst xmlns:a="http://schemas.openxmlformats.org/drawingml/2006/main" xmlns:r="http://schemas.openxmlformats.org/officeDocument/2006/relationships" xmlns:p="http://schemas.openxmlformats.org/presentationml/2006/main">
  <p:tag name="SLIDELIZARD_POLLTEMPLATEID" val="5ee35befacc1cd3859fe85dc"/>
</p:tagLst>
</file>

<file path=ppt/tags/tag28.xml><?xml version="1.0" encoding="utf-8"?>
<p:tagLst xmlns:a="http://schemas.openxmlformats.org/drawingml/2006/main" xmlns:r="http://schemas.openxmlformats.org/officeDocument/2006/relationships" xmlns:p="http://schemas.openxmlformats.org/presentationml/2006/main">
  <p:tag name="SLIDELIZARD_POLLTEMPLATEID" val="5ee35befacc1cd3859fe85dc"/>
</p:tagLst>
</file>

<file path=ppt/tags/tag29.xml><?xml version="1.0" encoding="utf-8"?>
<p:tagLst xmlns:a="http://schemas.openxmlformats.org/drawingml/2006/main" xmlns:r="http://schemas.openxmlformats.org/officeDocument/2006/relationships" xmlns:p="http://schemas.openxmlformats.org/presentationml/2006/main">
  <p:tag name="SLIDELIZARD_POLLTEMPLATEID" val="5ee35befacc1cd3859fe85dc"/>
</p:tagLst>
</file>

<file path=ppt/tags/tag3.xml><?xml version="1.0" encoding="utf-8"?>
<p:tagLst xmlns:a="http://schemas.openxmlformats.org/drawingml/2006/main" xmlns:r="http://schemas.openxmlformats.org/officeDocument/2006/relationships" xmlns:p="http://schemas.openxmlformats.org/presentationml/2006/main">
  <p:tag name="SLIDELIZARD_POLLTEMPLATEID" val="5f3e5f75369e893f7e31a902"/>
  <p:tag name="SLIDELIZARD_POLLACTION" val="AutoStart"/>
</p:tagLst>
</file>

<file path=ppt/tags/tag30.xml><?xml version="1.0" encoding="utf-8"?>
<p:tagLst xmlns:a="http://schemas.openxmlformats.org/drawingml/2006/main" xmlns:r="http://schemas.openxmlformats.org/officeDocument/2006/relationships" xmlns:p="http://schemas.openxmlformats.org/presentationml/2006/main">
  <p:tag name="SLIDELIZARD_POLLTEMPLATEID" val="5ee35befacc1cd3859fe85dc"/>
</p:tagLst>
</file>

<file path=ppt/tags/tag31.xml><?xml version="1.0" encoding="utf-8"?>
<p:tagLst xmlns:a="http://schemas.openxmlformats.org/drawingml/2006/main" xmlns:r="http://schemas.openxmlformats.org/officeDocument/2006/relationships" xmlns:p="http://schemas.openxmlformats.org/presentationml/2006/main">
  <p:tag name="SLIDELIZARD_POLLTEMPLATEID" val="5ee35befacc1cd3859fe85dc"/>
</p:tagLst>
</file>

<file path=ppt/tags/tag32.xml><?xml version="1.0" encoding="utf-8"?>
<p:tagLst xmlns:a="http://schemas.openxmlformats.org/drawingml/2006/main" xmlns:r="http://schemas.openxmlformats.org/officeDocument/2006/relationships" xmlns:p="http://schemas.openxmlformats.org/presentationml/2006/main">
  <p:tag name="SLIDELIZARD_POLLTEMPLATEID" val="5ee35befacc1cd3859fe85dc"/>
</p:tagLst>
</file>

<file path=ppt/tags/tag33.xml><?xml version="1.0" encoding="utf-8"?>
<p:tagLst xmlns:a="http://schemas.openxmlformats.org/drawingml/2006/main" xmlns:r="http://schemas.openxmlformats.org/officeDocument/2006/relationships" xmlns:p="http://schemas.openxmlformats.org/presentationml/2006/main">
  <p:tag name="SLIDELIZARD_POLLTEMPLATEID" val="5ee35befacc1cd3859fe85dc"/>
</p:tagLst>
</file>

<file path=ppt/tags/tag34.xml><?xml version="1.0" encoding="utf-8"?>
<p:tagLst xmlns:a="http://schemas.openxmlformats.org/drawingml/2006/main" xmlns:r="http://schemas.openxmlformats.org/officeDocument/2006/relationships" xmlns:p="http://schemas.openxmlformats.org/presentationml/2006/main">
  <p:tag name="SLIDELIZARD_POLLTEMPLATEID" val="5ee35befacc1cd3859fe85dc"/>
</p:tagLst>
</file>

<file path=ppt/tags/tag35.xml><?xml version="1.0" encoding="utf-8"?>
<p:tagLst xmlns:a="http://schemas.openxmlformats.org/drawingml/2006/main" xmlns:r="http://schemas.openxmlformats.org/officeDocument/2006/relationships" xmlns:p="http://schemas.openxmlformats.org/presentationml/2006/main">
  <p:tag name="SLIDELIZARD_POLLTEMPLATEID" val="5ee35befacc1cd3859fe85dc"/>
</p:tagLst>
</file>

<file path=ppt/tags/tag36.xml><?xml version="1.0" encoding="utf-8"?>
<p:tagLst xmlns:a="http://schemas.openxmlformats.org/drawingml/2006/main" xmlns:r="http://schemas.openxmlformats.org/officeDocument/2006/relationships" xmlns:p="http://schemas.openxmlformats.org/presentationml/2006/main">
  <p:tag name="SLIDELIZARD_POLLTEMPLATEID" val="5ee35befacc1cd3859fe85dc"/>
</p:tagLst>
</file>

<file path=ppt/tags/tag37.xml><?xml version="1.0" encoding="utf-8"?>
<p:tagLst xmlns:a="http://schemas.openxmlformats.org/drawingml/2006/main" xmlns:r="http://schemas.openxmlformats.org/officeDocument/2006/relationships" xmlns:p="http://schemas.openxmlformats.org/presentationml/2006/main">
  <p:tag name="SLIDELIZARD_POLLTEMPLATEID" val="5f3e5f75369e893f7e31a902"/>
</p:tagLst>
</file>

<file path=ppt/tags/tag38.xml><?xml version="1.0" encoding="utf-8"?>
<p:tagLst xmlns:a="http://schemas.openxmlformats.org/drawingml/2006/main" xmlns:r="http://schemas.openxmlformats.org/officeDocument/2006/relationships" xmlns:p="http://schemas.openxmlformats.org/presentationml/2006/main">
  <p:tag name="SLIDELIZARD_POLLTEMPLATEID" val="5ee35befacc1cd3859fe85dc"/>
</p:tagLst>
</file>

<file path=ppt/tags/tag39.xml><?xml version="1.0" encoding="utf-8"?>
<p:tagLst xmlns:a="http://schemas.openxmlformats.org/drawingml/2006/main" xmlns:r="http://schemas.openxmlformats.org/officeDocument/2006/relationships" xmlns:p="http://schemas.openxmlformats.org/presentationml/2006/main">
  <p:tag name="SLIDELIZARD_POLLTEMPLATEID" val="5ee35befacc1cd3859fe85dc"/>
</p:tagLst>
</file>

<file path=ppt/tags/tag4.xml><?xml version="1.0" encoding="utf-8"?>
<p:tagLst xmlns:a="http://schemas.openxmlformats.org/drawingml/2006/main" xmlns:r="http://schemas.openxmlformats.org/officeDocument/2006/relationships" xmlns:p="http://schemas.openxmlformats.org/presentationml/2006/main">
  <p:tag name="SLIDELIZARD_POLLTEMPLATEID" val="5f3e5f75369e893f7e31a902"/>
  <p:tag name="SLIDELIZARD_POLLACTION" val="AutoResult"/>
</p:tagLst>
</file>

<file path=ppt/tags/tag40.xml><?xml version="1.0" encoding="utf-8"?>
<p:tagLst xmlns:a="http://schemas.openxmlformats.org/drawingml/2006/main" xmlns:r="http://schemas.openxmlformats.org/officeDocument/2006/relationships" xmlns:p="http://schemas.openxmlformats.org/presentationml/2006/main">
  <p:tag name="SLIDELIZARD_POLLTEMPLATEID" val="5ee35befacc1cd3859fe85dc"/>
</p:tagLst>
</file>

<file path=ppt/tags/tag41.xml><?xml version="1.0" encoding="utf-8"?>
<p:tagLst xmlns:a="http://schemas.openxmlformats.org/drawingml/2006/main" xmlns:r="http://schemas.openxmlformats.org/officeDocument/2006/relationships" xmlns:p="http://schemas.openxmlformats.org/presentationml/2006/main">
  <p:tag name="SLIDELIZARD_POLLTEMPLATEID" val="5ee35befacc1cd3859fe85dc"/>
</p:tagLst>
</file>

<file path=ppt/tags/tag42.xml><?xml version="1.0" encoding="utf-8"?>
<p:tagLst xmlns:a="http://schemas.openxmlformats.org/drawingml/2006/main" xmlns:r="http://schemas.openxmlformats.org/officeDocument/2006/relationships" xmlns:p="http://schemas.openxmlformats.org/presentationml/2006/main">
  <p:tag name="SLIDELIZARD_POLLTEMPLATEID" val="5ee35befacc1cd3859fe85dc"/>
</p:tagLst>
</file>

<file path=ppt/tags/tag43.xml><?xml version="1.0" encoding="utf-8"?>
<p:tagLst xmlns:a="http://schemas.openxmlformats.org/drawingml/2006/main" xmlns:r="http://schemas.openxmlformats.org/officeDocument/2006/relationships" xmlns:p="http://schemas.openxmlformats.org/presentationml/2006/main">
  <p:tag name="SLIDELIZARD_POLLTEMPLATEID" val="5ee35befacc1cd3859fe85dc"/>
</p:tagLst>
</file>

<file path=ppt/tags/tag44.xml><?xml version="1.0" encoding="utf-8"?>
<p:tagLst xmlns:a="http://schemas.openxmlformats.org/drawingml/2006/main" xmlns:r="http://schemas.openxmlformats.org/officeDocument/2006/relationships" xmlns:p="http://schemas.openxmlformats.org/presentationml/2006/main">
  <p:tag name="SLIDELIZARD_POLLTEMPLATEID" val="5ee35befacc1cd3859fe85dc"/>
</p:tagLst>
</file>

<file path=ppt/tags/tag45.xml><?xml version="1.0" encoding="utf-8"?>
<p:tagLst xmlns:a="http://schemas.openxmlformats.org/drawingml/2006/main" xmlns:r="http://schemas.openxmlformats.org/officeDocument/2006/relationships" xmlns:p="http://schemas.openxmlformats.org/presentationml/2006/main">
  <p:tag name="SLIDELIZARD_POLLTEMPLATEID" val="5ee35befacc1cd3859fe85dc"/>
</p:tagLst>
</file>

<file path=ppt/tags/tag46.xml><?xml version="1.0" encoding="utf-8"?>
<p:tagLst xmlns:a="http://schemas.openxmlformats.org/drawingml/2006/main" xmlns:r="http://schemas.openxmlformats.org/officeDocument/2006/relationships" xmlns:p="http://schemas.openxmlformats.org/presentationml/2006/main">
  <p:tag name="SLIDELIZARD_POLLTEMPLATEID" val="5f3e5f75369e893f7e31a902"/>
</p:tagLst>
</file>

<file path=ppt/tags/tag47.xml><?xml version="1.0" encoding="utf-8"?>
<p:tagLst xmlns:a="http://schemas.openxmlformats.org/drawingml/2006/main" xmlns:r="http://schemas.openxmlformats.org/officeDocument/2006/relationships" xmlns:p="http://schemas.openxmlformats.org/presentationml/2006/main">
  <p:tag name="SLIDELIZARD_POLLTEMPLATEID" val="5ee35befacc1cd3859fe85dc"/>
</p:tagLst>
</file>

<file path=ppt/tags/tag48.xml><?xml version="1.0" encoding="utf-8"?>
<p:tagLst xmlns:a="http://schemas.openxmlformats.org/drawingml/2006/main" xmlns:r="http://schemas.openxmlformats.org/officeDocument/2006/relationships" xmlns:p="http://schemas.openxmlformats.org/presentationml/2006/main">
  <p:tag name="SLIDELIZARD_POLLTEMPLATEID" val="5ee35befacc1cd3859fe85dc"/>
</p:tagLst>
</file>

<file path=ppt/tags/tag49.xml><?xml version="1.0" encoding="utf-8"?>
<p:tagLst xmlns:a="http://schemas.openxmlformats.org/drawingml/2006/main" xmlns:r="http://schemas.openxmlformats.org/officeDocument/2006/relationships" xmlns:p="http://schemas.openxmlformats.org/presentationml/2006/main">
  <p:tag name="SLIDELIZARD_POLLTEMPLATEID" val="5ee35befacc1cd3859fe85dc"/>
</p:tagLst>
</file>

<file path=ppt/tags/tag5.xml><?xml version="1.0" encoding="utf-8"?>
<p:tagLst xmlns:a="http://schemas.openxmlformats.org/drawingml/2006/main" xmlns:r="http://schemas.openxmlformats.org/officeDocument/2006/relationships" xmlns:p="http://schemas.openxmlformats.org/presentationml/2006/main">
  <p:tag name="SLIDELIZARD_POLLTEMPLATEID" val="5f3e5f75369e893f7e31a902"/>
</p:tagLst>
</file>

<file path=ppt/tags/tag50.xml><?xml version="1.0" encoding="utf-8"?>
<p:tagLst xmlns:a="http://schemas.openxmlformats.org/drawingml/2006/main" xmlns:r="http://schemas.openxmlformats.org/officeDocument/2006/relationships" xmlns:p="http://schemas.openxmlformats.org/presentationml/2006/main">
  <p:tag name="SLIDELIZARD_POLLTEMPLATEID" val="5f3e5f75369e893f7e31a902"/>
</p:tagLst>
</file>

<file path=ppt/tags/tag6.xml><?xml version="1.0" encoding="utf-8"?>
<p:tagLst xmlns:a="http://schemas.openxmlformats.org/drawingml/2006/main" xmlns:r="http://schemas.openxmlformats.org/officeDocument/2006/relationships" xmlns:p="http://schemas.openxmlformats.org/presentationml/2006/main">
  <p:tag name="SLIDELIZARD_POLLTEMPLATEID" val="5f3e5f75369e893f7e31a902"/>
</p:tagLst>
</file>

<file path=ppt/tags/tag7.xml><?xml version="1.0" encoding="utf-8"?>
<p:tagLst xmlns:a="http://schemas.openxmlformats.org/drawingml/2006/main" xmlns:r="http://schemas.openxmlformats.org/officeDocument/2006/relationships" xmlns:p="http://schemas.openxmlformats.org/presentationml/2006/main">
  <p:tag name="SLIDELIZARD_POLLTEMPLATEID" val="5f3e5f75369e893f7e31a902"/>
</p:tagLst>
</file>

<file path=ppt/tags/tag8.xml><?xml version="1.0" encoding="utf-8"?>
<p:tagLst xmlns:a="http://schemas.openxmlformats.org/drawingml/2006/main" xmlns:r="http://schemas.openxmlformats.org/officeDocument/2006/relationships" xmlns:p="http://schemas.openxmlformats.org/presentationml/2006/main">
  <p:tag name="SLIDELIZARD_POLLTEMPLATEID" val="5f3e5f75369e893f7e31a902"/>
</p:tagLst>
</file>

<file path=ppt/tags/tag9.xml><?xml version="1.0" encoding="utf-8"?>
<p:tagLst xmlns:a="http://schemas.openxmlformats.org/drawingml/2006/main" xmlns:r="http://schemas.openxmlformats.org/officeDocument/2006/relationships" xmlns:p="http://schemas.openxmlformats.org/presentationml/2006/main">
  <p:tag name="SLIDELIZARD_POLLTEMPLATEID" val="5f3e5f75369e893f7e31a902"/>
</p:tagLst>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B8AB55BEE04E804790AEDA266C92B51C" ma:contentTypeVersion="12" ma:contentTypeDescription="Ein neues Dokument erstellen." ma:contentTypeScope="" ma:versionID="91c66726f97da575c2f7b20223033852">
  <xsd:schema xmlns:xsd="http://www.w3.org/2001/XMLSchema" xmlns:xs="http://www.w3.org/2001/XMLSchema" xmlns:p="http://schemas.microsoft.com/office/2006/metadata/properties" xmlns:ns2="37e22a20-972c-4ebc-8ab3-14a04c65feb4" xmlns:ns3="6c1ae783-f92c-4f85-b99d-91849495a7c3" targetNamespace="http://schemas.microsoft.com/office/2006/metadata/properties" ma:root="true" ma:fieldsID="aa2b9a97effe93eb3f0ea70f5e7e2ff5" ns2:_="" ns3:_="">
    <xsd:import namespace="37e22a20-972c-4ebc-8ab3-14a04c65feb4"/>
    <xsd:import namespace="6c1ae783-f92c-4f85-b99d-91849495a7c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e22a20-972c-4ebc-8ab3-14a04c65fe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Bildmarkierungen" ma:readOnly="false" ma:fieldId="{5cf76f15-5ced-4ddc-b409-7134ff3c332f}" ma:taxonomyMulti="true" ma:sspId="0520e03e-b3d3-4f37-988c-f732f34bc86f"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c1ae783-f92c-4f85-b99d-91849495a7c3"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ed251b7e-ad1a-4c4f-91b7-98ce5384d5aa}" ma:internalName="TaxCatchAll" ma:showField="CatchAllData" ma:web="6c1ae783-f92c-4f85-b99d-91849495a7c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7e22a20-972c-4ebc-8ab3-14a04c65feb4">
      <Terms xmlns="http://schemas.microsoft.com/office/infopath/2007/PartnerControls"/>
    </lcf76f155ced4ddcb4097134ff3c332f>
    <TaxCatchAll xmlns="6c1ae783-f92c-4f85-b99d-91849495a7c3" xsi:nil="true"/>
  </documentManagement>
</p:properties>
</file>

<file path=customXml/itemProps1.xml><?xml version="1.0" encoding="utf-8"?>
<ds:datastoreItem xmlns:ds="http://schemas.openxmlformats.org/officeDocument/2006/customXml" ds:itemID="{5336C89C-F6DE-4E3B-B58B-98373719100B}"/>
</file>

<file path=customXml/itemProps2.xml><?xml version="1.0" encoding="utf-8"?>
<ds:datastoreItem xmlns:ds="http://schemas.openxmlformats.org/officeDocument/2006/customXml" ds:itemID="{01056107-B0B0-423B-857F-D12023BF4686}">
  <ds:schemaRefs>
    <ds:schemaRef ds:uri="http://schemas.microsoft.com/sharepoint/v3/contenttype/forms"/>
  </ds:schemaRefs>
</ds:datastoreItem>
</file>

<file path=customXml/itemProps3.xml><?xml version="1.0" encoding="utf-8"?>
<ds:datastoreItem xmlns:ds="http://schemas.openxmlformats.org/officeDocument/2006/customXml" ds:itemID="{79E48E1D-1922-4491-852C-6499988472DA}">
  <ds:schemaRefs>
    <ds:schemaRef ds:uri="fa960e17-cf0e-4b53-9a6a-d802da1581a1"/>
    <ds:schemaRef ds:uri="http://purl.org/dc/elements/1.1/"/>
    <ds:schemaRef ds:uri="http://schemas.microsoft.com/office/2006/metadata/properties"/>
    <ds:schemaRef ds:uri="http://purl.org/dc/terms/"/>
    <ds:schemaRef ds:uri="http://schemas.openxmlformats.org/package/2006/metadata/core-properties"/>
    <ds:schemaRef ds:uri="http://purl.org/dc/dcmitype/"/>
    <ds:schemaRef ds:uri="http://schemas.microsoft.com/office/2006/documentManagement/types"/>
    <ds:schemaRef ds:uri="http://schemas.microsoft.com/office/infopath/2007/PartnerControls"/>
    <ds:schemaRef ds:uri="9f3cf42d-f7d5-4c1b-a73c-c903d0c050d7"/>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4354</Words>
  <Application>Microsoft Office PowerPoint</Application>
  <PresentationFormat>Breitbild</PresentationFormat>
  <Paragraphs>994</Paragraphs>
  <Slides>57</Slides>
  <Notes>44</Notes>
  <HiddenSlides>0</HiddenSlides>
  <MMClips>78</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57</vt:i4>
      </vt:variant>
    </vt:vector>
  </HeadingPairs>
  <TitlesOfParts>
    <vt:vector size="66" baseType="lpstr">
      <vt:lpstr>Abadi Extra Light</vt:lpstr>
      <vt:lpstr>Arial</vt:lpstr>
      <vt:lpstr>Arial Nova</vt:lpstr>
      <vt:lpstr>Avenir Next LT Pro</vt:lpstr>
      <vt:lpstr>Calibri</vt:lpstr>
      <vt:lpstr>Calibri Light</vt:lpstr>
      <vt:lpstr>Lato</vt:lpstr>
      <vt:lpstr>Times New Roman</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piale</dc:creator>
  <cp:lastModifiedBy>Fröhle, Katharina</cp:lastModifiedBy>
  <cp:revision>241</cp:revision>
  <dcterms:created xsi:type="dcterms:W3CDTF">2020-02-11T13:02:59Z</dcterms:created>
  <dcterms:modified xsi:type="dcterms:W3CDTF">2021-10-14T07:05:59Z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0x010100B8AB55BEE04E804790AEDA266C92B51C</vt:lpwstr>
  </property>
</Properties>
</file>